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2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0" r:id="rId4"/>
    <p:sldId id="268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33210-4C58-4C3E-A846-D1DE88A08138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60CA02-D4DE-42E3-BAFC-41C33D5709EE}">
      <dgm:prSet/>
      <dgm:spPr/>
      <dgm:t>
        <a:bodyPr/>
        <a:lstStyle/>
        <a:p>
          <a:r>
            <a:rPr lang="en-US" dirty="0" err="1"/>
            <a:t>Leerdoelen</a:t>
          </a:r>
          <a:r>
            <a:rPr lang="en-US" dirty="0"/>
            <a:t> </a:t>
          </a:r>
        </a:p>
      </dgm:t>
    </dgm:pt>
    <dgm:pt modelId="{0A6C0644-2065-4B0A-8ECA-DCC3A90E318C}" type="parTrans" cxnId="{29271C0F-E851-41A4-A86D-73BB0C34B4C5}">
      <dgm:prSet/>
      <dgm:spPr/>
      <dgm:t>
        <a:bodyPr/>
        <a:lstStyle/>
        <a:p>
          <a:endParaRPr lang="en-US"/>
        </a:p>
      </dgm:t>
    </dgm:pt>
    <dgm:pt modelId="{436FFF5C-93AC-427C-A0AB-4E7EF16365E7}" type="sibTrans" cxnId="{29271C0F-E851-41A4-A86D-73BB0C34B4C5}">
      <dgm:prSet/>
      <dgm:spPr/>
      <dgm:t>
        <a:bodyPr/>
        <a:lstStyle/>
        <a:p>
          <a:endParaRPr lang="en-US"/>
        </a:p>
      </dgm:t>
    </dgm:pt>
    <dgm:pt modelId="{7A4853AE-7531-4FDC-B87F-A1FF3709FC14}">
      <dgm:prSet/>
      <dgm:spPr/>
      <dgm:t>
        <a:bodyPr/>
        <a:lstStyle/>
        <a:p>
          <a:r>
            <a:rPr lang="nl-NL" dirty="0"/>
            <a:t>Stands</a:t>
          </a:r>
          <a:endParaRPr lang="en-US" dirty="0"/>
        </a:p>
      </dgm:t>
    </dgm:pt>
    <dgm:pt modelId="{20A60548-ABB6-4B58-AED5-9311DE36643A}" type="parTrans" cxnId="{6600B445-C937-4283-8516-DF451B8A7BBC}">
      <dgm:prSet/>
      <dgm:spPr/>
      <dgm:t>
        <a:bodyPr/>
        <a:lstStyle/>
        <a:p>
          <a:endParaRPr lang="en-US"/>
        </a:p>
      </dgm:t>
    </dgm:pt>
    <dgm:pt modelId="{76409841-8D0F-4D66-A3AB-F16A973B9D36}" type="sibTrans" cxnId="{6600B445-C937-4283-8516-DF451B8A7BBC}">
      <dgm:prSet/>
      <dgm:spPr/>
      <dgm:t>
        <a:bodyPr/>
        <a:lstStyle/>
        <a:p>
          <a:endParaRPr lang="en-US"/>
        </a:p>
      </dgm:t>
    </dgm:pt>
    <dgm:pt modelId="{FDB405B7-5527-4D12-A10F-39EC8CAAAE8A}">
      <dgm:prSet/>
      <dgm:spPr/>
      <dgm:t>
        <a:bodyPr/>
        <a:lstStyle/>
        <a:p>
          <a:r>
            <a:rPr lang="nl-NL" dirty="0"/>
            <a:t>Buitenboxen</a:t>
          </a:r>
          <a:endParaRPr lang="en-US" dirty="0"/>
        </a:p>
      </dgm:t>
    </dgm:pt>
    <dgm:pt modelId="{7FE4F171-9B0F-493E-939C-15EB37DD6749}" type="parTrans" cxnId="{7B916777-86F1-4D74-AE21-DF4DDA95DB5F}">
      <dgm:prSet/>
      <dgm:spPr/>
      <dgm:t>
        <a:bodyPr/>
        <a:lstStyle/>
        <a:p>
          <a:endParaRPr lang="en-US"/>
        </a:p>
      </dgm:t>
    </dgm:pt>
    <dgm:pt modelId="{A2013054-7C4E-4DD8-8082-B2A2333C14B3}" type="sibTrans" cxnId="{7B916777-86F1-4D74-AE21-DF4DDA95DB5F}">
      <dgm:prSet/>
      <dgm:spPr/>
      <dgm:t>
        <a:bodyPr/>
        <a:lstStyle/>
        <a:p>
          <a:endParaRPr lang="en-US"/>
        </a:p>
      </dgm:t>
    </dgm:pt>
    <dgm:pt modelId="{8D05EDBD-1720-44D7-9F47-2D5113BB4EE9}">
      <dgm:prSet/>
      <dgm:spPr/>
      <dgm:t>
        <a:bodyPr/>
        <a:lstStyle/>
        <a:p>
          <a:r>
            <a:rPr lang="nl-NL" dirty="0"/>
            <a:t>Opdracht </a:t>
          </a:r>
          <a:endParaRPr lang="en-US" dirty="0"/>
        </a:p>
      </dgm:t>
    </dgm:pt>
    <dgm:pt modelId="{12E525E9-40EE-4BF8-9614-761297C7DEDB}" type="parTrans" cxnId="{94C79B1D-DB12-4648-98C2-67127976073B}">
      <dgm:prSet/>
      <dgm:spPr/>
      <dgm:t>
        <a:bodyPr/>
        <a:lstStyle/>
        <a:p>
          <a:endParaRPr lang="en-US"/>
        </a:p>
      </dgm:t>
    </dgm:pt>
    <dgm:pt modelId="{0C082840-6739-47D1-B0EC-44E863685C90}" type="sibTrans" cxnId="{94C79B1D-DB12-4648-98C2-67127976073B}">
      <dgm:prSet/>
      <dgm:spPr/>
      <dgm:t>
        <a:bodyPr/>
        <a:lstStyle/>
        <a:p>
          <a:endParaRPr lang="en-US"/>
        </a:p>
      </dgm:t>
    </dgm:pt>
    <dgm:pt modelId="{FCA25DBD-97C6-408C-B62F-2452DCB179C6}">
      <dgm:prSet/>
      <dgm:spPr/>
      <dgm:t>
        <a:bodyPr/>
        <a:lstStyle/>
        <a:p>
          <a:r>
            <a:rPr lang="en-US" dirty="0" err="1"/>
            <a:t>Binnenboxen</a:t>
          </a:r>
          <a:endParaRPr lang="en-US" dirty="0"/>
        </a:p>
      </dgm:t>
    </dgm:pt>
    <dgm:pt modelId="{E1418820-0C90-4943-935E-2B6B09FCEF23}" type="parTrans" cxnId="{4D3E011A-6EF8-4006-A390-5E500E748159}">
      <dgm:prSet/>
      <dgm:spPr/>
      <dgm:t>
        <a:bodyPr/>
        <a:lstStyle/>
        <a:p>
          <a:endParaRPr lang="nl-NL"/>
        </a:p>
      </dgm:t>
    </dgm:pt>
    <dgm:pt modelId="{83F9F39F-0FA2-406E-A795-368A63B5C97E}" type="sibTrans" cxnId="{4D3E011A-6EF8-4006-A390-5E500E748159}">
      <dgm:prSet/>
      <dgm:spPr/>
      <dgm:t>
        <a:bodyPr/>
        <a:lstStyle/>
        <a:p>
          <a:endParaRPr lang="nl-NL"/>
        </a:p>
      </dgm:t>
    </dgm:pt>
    <dgm:pt modelId="{DCB9680D-C5F8-4EFE-92C8-73834A6886B7}">
      <dgm:prSet/>
      <dgm:spPr/>
      <dgm:t>
        <a:bodyPr/>
        <a:lstStyle/>
        <a:p>
          <a:r>
            <a:rPr lang="en-US" dirty="0" err="1"/>
            <a:t>Verdere</a:t>
          </a:r>
          <a:r>
            <a:rPr lang="en-US" dirty="0"/>
            <a:t> </a:t>
          </a:r>
          <a:r>
            <a:rPr lang="en-US" dirty="0" err="1"/>
            <a:t>huisvesting</a:t>
          </a:r>
          <a:r>
            <a:rPr lang="en-US" dirty="0"/>
            <a:t> </a:t>
          </a:r>
        </a:p>
      </dgm:t>
    </dgm:pt>
    <dgm:pt modelId="{12CC6F68-BC11-4E1B-B527-FCB600CF65C8}" type="parTrans" cxnId="{CAD4A15F-DCF1-42B0-A785-A5CF8BD7EFB9}">
      <dgm:prSet/>
      <dgm:spPr/>
      <dgm:t>
        <a:bodyPr/>
        <a:lstStyle/>
        <a:p>
          <a:endParaRPr lang="nl-NL"/>
        </a:p>
      </dgm:t>
    </dgm:pt>
    <dgm:pt modelId="{6C5AA526-19C7-4818-BE31-39AB283829E5}" type="sibTrans" cxnId="{CAD4A15F-DCF1-42B0-A785-A5CF8BD7EFB9}">
      <dgm:prSet/>
      <dgm:spPr/>
      <dgm:t>
        <a:bodyPr/>
        <a:lstStyle/>
        <a:p>
          <a:endParaRPr lang="nl-NL"/>
        </a:p>
      </dgm:t>
    </dgm:pt>
    <dgm:pt modelId="{F3378372-06BC-43D4-8E38-476420ACFF97}">
      <dgm:prSet/>
      <dgm:spPr/>
      <dgm:t>
        <a:bodyPr/>
        <a:lstStyle/>
        <a:p>
          <a:r>
            <a:rPr lang="en-US" dirty="0" err="1"/>
            <a:t>Opdracht</a:t>
          </a:r>
          <a:r>
            <a:rPr lang="en-US" dirty="0"/>
            <a:t> </a:t>
          </a:r>
        </a:p>
      </dgm:t>
    </dgm:pt>
    <dgm:pt modelId="{138F046E-DD8A-4EF5-B90B-20F81C4E3F16}" type="parTrans" cxnId="{CCD11292-5750-4C43-B286-C4227237D5F9}">
      <dgm:prSet/>
      <dgm:spPr/>
      <dgm:t>
        <a:bodyPr/>
        <a:lstStyle/>
        <a:p>
          <a:endParaRPr lang="nl-NL"/>
        </a:p>
      </dgm:t>
    </dgm:pt>
    <dgm:pt modelId="{3DDBE952-774B-4EB5-90B0-49C0431EB122}" type="sibTrans" cxnId="{CCD11292-5750-4C43-B286-C4227237D5F9}">
      <dgm:prSet/>
      <dgm:spPr/>
      <dgm:t>
        <a:bodyPr/>
        <a:lstStyle/>
        <a:p>
          <a:endParaRPr lang="nl-NL"/>
        </a:p>
      </dgm:t>
    </dgm:pt>
    <dgm:pt modelId="{585D5FBC-8F40-4F8B-B30B-181105E343E9}" type="pres">
      <dgm:prSet presAssocID="{2DB33210-4C58-4C3E-A846-D1DE88A08138}" presName="diagram" presStyleCnt="0">
        <dgm:presLayoutVars>
          <dgm:dir/>
          <dgm:resizeHandles/>
        </dgm:presLayoutVars>
      </dgm:prSet>
      <dgm:spPr/>
    </dgm:pt>
    <dgm:pt modelId="{AD42B66F-04C4-441B-88F9-DCC22B6641B8}" type="pres">
      <dgm:prSet presAssocID="{3F60CA02-D4DE-42E3-BAFC-41C33D5709EE}" presName="firstNode" presStyleLbl="node1" presStyleIdx="0" presStyleCnt="7">
        <dgm:presLayoutVars>
          <dgm:bulletEnabled val="1"/>
        </dgm:presLayoutVars>
      </dgm:prSet>
      <dgm:spPr/>
    </dgm:pt>
    <dgm:pt modelId="{8A587DC0-E4C4-4079-9D56-AA4B8BCD4FD7}" type="pres">
      <dgm:prSet presAssocID="{436FFF5C-93AC-427C-A0AB-4E7EF16365E7}" presName="sibTrans" presStyleLbl="sibTrans2D1" presStyleIdx="0" presStyleCnt="6"/>
      <dgm:spPr/>
    </dgm:pt>
    <dgm:pt modelId="{0AD975A3-F450-4E48-A38B-A7160EC80577}" type="pres">
      <dgm:prSet presAssocID="{F3378372-06BC-43D4-8E38-476420ACFF97}" presName="middleNode" presStyleCnt="0"/>
      <dgm:spPr/>
    </dgm:pt>
    <dgm:pt modelId="{DC11D020-563E-4CAF-8E11-A4378544419C}" type="pres">
      <dgm:prSet presAssocID="{F3378372-06BC-43D4-8E38-476420ACFF97}" presName="padding" presStyleLbl="node1" presStyleIdx="0" presStyleCnt="7"/>
      <dgm:spPr/>
    </dgm:pt>
    <dgm:pt modelId="{39749F9D-02AE-4E1A-8CF9-A608E7F78FF0}" type="pres">
      <dgm:prSet presAssocID="{F3378372-06BC-43D4-8E38-476420ACFF97}" presName="shape" presStyleLbl="node1" presStyleIdx="1" presStyleCnt="7">
        <dgm:presLayoutVars>
          <dgm:bulletEnabled val="1"/>
        </dgm:presLayoutVars>
      </dgm:prSet>
      <dgm:spPr/>
    </dgm:pt>
    <dgm:pt modelId="{3FBCFBF7-4E47-47B1-B3CE-DB8808C004F6}" type="pres">
      <dgm:prSet presAssocID="{3DDBE952-774B-4EB5-90B0-49C0431EB122}" presName="sibTrans" presStyleLbl="sibTrans2D1" presStyleIdx="1" presStyleCnt="6"/>
      <dgm:spPr/>
    </dgm:pt>
    <dgm:pt modelId="{06D6CD19-34FB-496F-AC85-656DAF028EE6}" type="pres">
      <dgm:prSet presAssocID="{7A4853AE-7531-4FDC-B87F-A1FF3709FC14}" presName="middleNode" presStyleCnt="0"/>
      <dgm:spPr/>
    </dgm:pt>
    <dgm:pt modelId="{92EE78AE-F447-40B1-90EC-0CD061FEB162}" type="pres">
      <dgm:prSet presAssocID="{7A4853AE-7531-4FDC-B87F-A1FF3709FC14}" presName="padding" presStyleLbl="node1" presStyleIdx="1" presStyleCnt="7"/>
      <dgm:spPr/>
    </dgm:pt>
    <dgm:pt modelId="{ECBD025F-8DAB-4A56-89A9-7B7612189C42}" type="pres">
      <dgm:prSet presAssocID="{7A4853AE-7531-4FDC-B87F-A1FF3709FC14}" presName="shape" presStyleLbl="node1" presStyleIdx="2" presStyleCnt="7">
        <dgm:presLayoutVars>
          <dgm:bulletEnabled val="1"/>
        </dgm:presLayoutVars>
      </dgm:prSet>
      <dgm:spPr/>
    </dgm:pt>
    <dgm:pt modelId="{634936F9-DC38-43FB-A55C-96AE8B1A86E6}" type="pres">
      <dgm:prSet presAssocID="{76409841-8D0F-4D66-A3AB-F16A973B9D36}" presName="sibTrans" presStyleLbl="sibTrans2D1" presStyleIdx="2" presStyleCnt="6"/>
      <dgm:spPr/>
    </dgm:pt>
    <dgm:pt modelId="{955E690E-4F67-48A2-B635-610AF685A39A}" type="pres">
      <dgm:prSet presAssocID="{FCA25DBD-97C6-408C-B62F-2452DCB179C6}" presName="middleNode" presStyleCnt="0"/>
      <dgm:spPr/>
    </dgm:pt>
    <dgm:pt modelId="{F1F7F31E-0976-4FDA-9E97-FAF9FA5DA67B}" type="pres">
      <dgm:prSet presAssocID="{FCA25DBD-97C6-408C-B62F-2452DCB179C6}" presName="padding" presStyleLbl="node1" presStyleIdx="2" presStyleCnt="7"/>
      <dgm:spPr/>
    </dgm:pt>
    <dgm:pt modelId="{3D8E65B2-BE99-4F22-B636-2EB261FE0963}" type="pres">
      <dgm:prSet presAssocID="{FCA25DBD-97C6-408C-B62F-2452DCB179C6}" presName="shape" presStyleLbl="node1" presStyleIdx="3" presStyleCnt="7">
        <dgm:presLayoutVars>
          <dgm:bulletEnabled val="1"/>
        </dgm:presLayoutVars>
      </dgm:prSet>
      <dgm:spPr/>
    </dgm:pt>
    <dgm:pt modelId="{5DE5DC8E-7752-4440-AFA6-F618B40A04A6}" type="pres">
      <dgm:prSet presAssocID="{83F9F39F-0FA2-406E-A795-368A63B5C97E}" presName="sibTrans" presStyleLbl="sibTrans2D1" presStyleIdx="3" presStyleCnt="6"/>
      <dgm:spPr/>
    </dgm:pt>
    <dgm:pt modelId="{B8F78D7B-645C-427F-BE6B-D5233D83B458}" type="pres">
      <dgm:prSet presAssocID="{FDB405B7-5527-4D12-A10F-39EC8CAAAE8A}" presName="middleNode" presStyleCnt="0"/>
      <dgm:spPr/>
    </dgm:pt>
    <dgm:pt modelId="{0EF4A2E1-2982-4E83-A6D4-BAC1608EAFD8}" type="pres">
      <dgm:prSet presAssocID="{FDB405B7-5527-4D12-A10F-39EC8CAAAE8A}" presName="padding" presStyleLbl="node1" presStyleIdx="3" presStyleCnt="7"/>
      <dgm:spPr/>
    </dgm:pt>
    <dgm:pt modelId="{0851ABFD-E752-4D23-9553-A0EA50672E5F}" type="pres">
      <dgm:prSet presAssocID="{FDB405B7-5527-4D12-A10F-39EC8CAAAE8A}" presName="shape" presStyleLbl="node1" presStyleIdx="4" presStyleCnt="7">
        <dgm:presLayoutVars>
          <dgm:bulletEnabled val="1"/>
        </dgm:presLayoutVars>
      </dgm:prSet>
      <dgm:spPr/>
    </dgm:pt>
    <dgm:pt modelId="{14590FB8-277B-42AE-9F33-FB61DAD127E2}" type="pres">
      <dgm:prSet presAssocID="{A2013054-7C4E-4DD8-8082-B2A2333C14B3}" presName="sibTrans" presStyleLbl="sibTrans2D1" presStyleIdx="4" presStyleCnt="6"/>
      <dgm:spPr/>
    </dgm:pt>
    <dgm:pt modelId="{3B8AB5A3-A529-4D56-B199-EB12E3CE3EE7}" type="pres">
      <dgm:prSet presAssocID="{DCB9680D-C5F8-4EFE-92C8-73834A6886B7}" presName="middleNode" presStyleCnt="0"/>
      <dgm:spPr/>
    </dgm:pt>
    <dgm:pt modelId="{A88B8A29-7389-43FB-9BDA-0A1B7C765A8B}" type="pres">
      <dgm:prSet presAssocID="{DCB9680D-C5F8-4EFE-92C8-73834A6886B7}" presName="padding" presStyleLbl="node1" presStyleIdx="4" presStyleCnt="7"/>
      <dgm:spPr/>
    </dgm:pt>
    <dgm:pt modelId="{3FB3D1E5-FC3F-40E8-8A72-339B2A890D0E}" type="pres">
      <dgm:prSet presAssocID="{DCB9680D-C5F8-4EFE-92C8-73834A6886B7}" presName="shape" presStyleLbl="node1" presStyleIdx="5" presStyleCnt="7">
        <dgm:presLayoutVars>
          <dgm:bulletEnabled val="1"/>
        </dgm:presLayoutVars>
      </dgm:prSet>
      <dgm:spPr/>
    </dgm:pt>
    <dgm:pt modelId="{A6BE57B4-15CF-4986-9073-CEB1BB307BD7}" type="pres">
      <dgm:prSet presAssocID="{6C5AA526-19C7-4818-BE31-39AB283829E5}" presName="sibTrans" presStyleLbl="sibTrans2D1" presStyleIdx="5" presStyleCnt="6"/>
      <dgm:spPr/>
    </dgm:pt>
    <dgm:pt modelId="{2C8BFF14-347E-4CFC-A65B-34BEA0B613F3}" type="pres">
      <dgm:prSet presAssocID="{8D05EDBD-1720-44D7-9F47-2D5113BB4EE9}" presName="lastNode" presStyleLbl="node1" presStyleIdx="6" presStyleCnt="7">
        <dgm:presLayoutVars>
          <dgm:bulletEnabled val="1"/>
        </dgm:presLayoutVars>
      </dgm:prSet>
      <dgm:spPr/>
    </dgm:pt>
  </dgm:ptLst>
  <dgm:cxnLst>
    <dgm:cxn modelId="{ECB2940C-5105-4C17-937A-5BF920DF3E07}" type="presOf" srcId="{A2013054-7C4E-4DD8-8082-B2A2333C14B3}" destId="{14590FB8-277B-42AE-9F33-FB61DAD127E2}" srcOrd="0" destOrd="0" presId="urn:microsoft.com/office/officeart/2005/8/layout/bProcess2"/>
    <dgm:cxn modelId="{29271C0F-E851-41A4-A86D-73BB0C34B4C5}" srcId="{2DB33210-4C58-4C3E-A846-D1DE88A08138}" destId="{3F60CA02-D4DE-42E3-BAFC-41C33D5709EE}" srcOrd="0" destOrd="0" parTransId="{0A6C0644-2065-4B0A-8ECA-DCC3A90E318C}" sibTransId="{436FFF5C-93AC-427C-A0AB-4E7EF16365E7}"/>
    <dgm:cxn modelId="{BBE61C16-0608-4A39-B8CE-8F556089C662}" type="presOf" srcId="{FDB405B7-5527-4D12-A10F-39EC8CAAAE8A}" destId="{0851ABFD-E752-4D23-9553-A0EA50672E5F}" srcOrd="0" destOrd="0" presId="urn:microsoft.com/office/officeart/2005/8/layout/bProcess2"/>
    <dgm:cxn modelId="{4D3E011A-6EF8-4006-A390-5E500E748159}" srcId="{2DB33210-4C58-4C3E-A846-D1DE88A08138}" destId="{FCA25DBD-97C6-408C-B62F-2452DCB179C6}" srcOrd="3" destOrd="0" parTransId="{E1418820-0C90-4943-935E-2B6B09FCEF23}" sibTransId="{83F9F39F-0FA2-406E-A795-368A63B5C97E}"/>
    <dgm:cxn modelId="{94C79B1D-DB12-4648-98C2-67127976073B}" srcId="{2DB33210-4C58-4C3E-A846-D1DE88A08138}" destId="{8D05EDBD-1720-44D7-9F47-2D5113BB4EE9}" srcOrd="6" destOrd="0" parTransId="{12E525E9-40EE-4BF8-9614-761297C7DEDB}" sibTransId="{0C082840-6739-47D1-B0EC-44E863685C90}"/>
    <dgm:cxn modelId="{EE94F11D-146F-4449-9D27-5E467BD90166}" type="presOf" srcId="{436FFF5C-93AC-427C-A0AB-4E7EF16365E7}" destId="{8A587DC0-E4C4-4079-9D56-AA4B8BCD4FD7}" srcOrd="0" destOrd="0" presId="urn:microsoft.com/office/officeart/2005/8/layout/bProcess2"/>
    <dgm:cxn modelId="{5CBE975B-4721-48BD-8EA6-9C3F6572427B}" type="presOf" srcId="{83F9F39F-0FA2-406E-A795-368A63B5C97E}" destId="{5DE5DC8E-7752-4440-AFA6-F618B40A04A6}" srcOrd="0" destOrd="0" presId="urn:microsoft.com/office/officeart/2005/8/layout/bProcess2"/>
    <dgm:cxn modelId="{CAD4A15F-DCF1-42B0-A785-A5CF8BD7EFB9}" srcId="{2DB33210-4C58-4C3E-A846-D1DE88A08138}" destId="{DCB9680D-C5F8-4EFE-92C8-73834A6886B7}" srcOrd="5" destOrd="0" parTransId="{12CC6F68-BC11-4E1B-B527-FCB600CF65C8}" sibTransId="{6C5AA526-19C7-4818-BE31-39AB283829E5}"/>
    <dgm:cxn modelId="{85480865-66F3-4A81-9B20-7AC8B5BE489B}" type="presOf" srcId="{3DDBE952-774B-4EB5-90B0-49C0431EB122}" destId="{3FBCFBF7-4E47-47B1-B3CE-DB8808C004F6}" srcOrd="0" destOrd="0" presId="urn:microsoft.com/office/officeart/2005/8/layout/bProcess2"/>
    <dgm:cxn modelId="{6600B445-C937-4283-8516-DF451B8A7BBC}" srcId="{2DB33210-4C58-4C3E-A846-D1DE88A08138}" destId="{7A4853AE-7531-4FDC-B87F-A1FF3709FC14}" srcOrd="2" destOrd="0" parTransId="{20A60548-ABB6-4B58-AED5-9311DE36643A}" sibTransId="{76409841-8D0F-4D66-A3AB-F16A973B9D36}"/>
    <dgm:cxn modelId="{8F4E0B49-8499-48E5-853A-D5F1125C483E}" type="presOf" srcId="{76409841-8D0F-4D66-A3AB-F16A973B9D36}" destId="{634936F9-DC38-43FB-A55C-96AE8B1A86E6}" srcOrd="0" destOrd="0" presId="urn:microsoft.com/office/officeart/2005/8/layout/bProcess2"/>
    <dgm:cxn modelId="{03B9FC4E-1179-49CE-A774-CDD4B3E789CD}" type="presOf" srcId="{DCB9680D-C5F8-4EFE-92C8-73834A6886B7}" destId="{3FB3D1E5-FC3F-40E8-8A72-339B2A890D0E}" srcOrd="0" destOrd="0" presId="urn:microsoft.com/office/officeart/2005/8/layout/bProcess2"/>
    <dgm:cxn modelId="{7B916777-86F1-4D74-AE21-DF4DDA95DB5F}" srcId="{2DB33210-4C58-4C3E-A846-D1DE88A08138}" destId="{FDB405B7-5527-4D12-A10F-39EC8CAAAE8A}" srcOrd="4" destOrd="0" parTransId="{7FE4F171-9B0F-493E-939C-15EB37DD6749}" sibTransId="{A2013054-7C4E-4DD8-8082-B2A2333C14B3}"/>
    <dgm:cxn modelId="{7AB01585-48A6-403F-9A49-0C00D5EF85D8}" type="presOf" srcId="{F3378372-06BC-43D4-8E38-476420ACFF97}" destId="{39749F9D-02AE-4E1A-8CF9-A608E7F78FF0}" srcOrd="0" destOrd="0" presId="urn:microsoft.com/office/officeart/2005/8/layout/bProcess2"/>
    <dgm:cxn modelId="{2ABFA988-DBC4-4272-84CF-24E72F99DD73}" type="presOf" srcId="{8D05EDBD-1720-44D7-9F47-2D5113BB4EE9}" destId="{2C8BFF14-347E-4CFC-A65B-34BEA0B613F3}" srcOrd="0" destOrd="0" presId="urn:microsoft.com/office/officeart/2005/8/layout/bProcess2"/>
    <dgm:cxn modelId="{E61D7A8C-6307-428F-B826-A55BD0511FB6}" type="presOf" srcId="{3F60CA02-D4DE-42E3-BAFC-41C33D5709EE}" destId="{AD42B66F-04C4-441B-88F9-DCC22B6641B8}" srcOrd="0" destOrd="0" presId="urn:microsoft.com/office/officeart/2005/8/layout/bProcess2"/>
    <dgm:cxn modelId="{CCD11292-5750-4C43-B286-C4227237D5F9}" srcId="{2DB33210-4C58-4C3E-A846-D1DE88A08138}" destId="{F3378372-06BC-43D4-8E38-476420ACFF97}" srcOrd="1" destOrd="0" parTransId="{138F046E-DD8A-4EF5-B90B-20F81C4E3F16}" sibTransId="{3DDBE952-774B-4EB5-90B0-49C0431EB122}"/>
    <dgm:cxn modelId="{D851E0B9-8A69-4A74-ABEF-2C5F5EFFFAC9}" type="presOf" srcId="{6C5AA526-19C7-4818-BE31-39AB283829E5}" destId="{A6BE57B4-15CF-4986-9073-CEB1BB307BD7}" srcOrd="0" destOrd="0" presId="urn:microsoft.com/office/officeart/2005/8/layout/bProcess2"/>
    <dgm:cxn modelId="{5700DCC5-89B5-4C8C-9DE5-887D31903BBE}" type="presOf" srcId="{7A4853AE-7531-4FDC-B87F-A1FF3709FC14}" destId="{ECBD025F-8DAB-4A56-89A9-7B7612189C42}" srcOrd="0" destOrd="0" presId="urn:microsoft.com/office/officeart/2005/8/layout/bProcess2"/>
    <dgm:cxn modelId="{A9A30FC7-4158-4DA1-B1A2-459900346506}" type="presOf" srcId="{2DB33210-4C58-4C3E-A846-D1DE88A08138}" destId="{585D5FBC-8F40-4F8B-B30B-181105E343E9}" srcOrd="0" destOrd="0" presId="urn:microsoft.com/office/officeart/2005/8/layout/bProcess2"/>
    <dgm:cxn modelId="{AD0FABE3-A15E-4BEE-B715-5BA485836305}" type="presOf" srcId="{FCA25DBD-97C6-408C-B62F-2452DCB179C6}" destId="{3D8E65B2-BE99-4F22-B636-2EB261FE0963}" srcOrd="0" destOrd="0" presId="urn:microsoft.com/office/officeart/2005/8/layout/bProcess2"/>
    <dgm:cxn modelId="{385B2B20-2205-4EAB-A17E-9F489DE3823E}" type="presParOf" srcId="{585D5FBC-8F40-4F8B-B30B-181105E343E9}" destId="{AD42B66F-04C4-441B-88F9-DCC22B6641B8}" srcOrd="0" destOrd="0" presId="urn:microsoft.com/office/officeart/2005/8/layout/bProcess2"/>
    <dgm:cxn modelId="{F32D8E0D-EBA7-4B6F-ACA9-F467AC87AD45}" type="presParOf" srcId="{585D5FBC-8F40-4F8B-B30B-181105E343E9}" destId="{8A587DC0-E4C4-4079-9D56-AA4B8BCD4FD7}" srcOrd="1" destOrd="0" presId="urn:microsoft.com/office/officeart/2005/8/layout/bProcess2"/>
    <dgm:cxn modelId="{40A67E68-A7E9-4232-9196-D3E951875721}" type="presParOf" srcId="{585D5FBC-8F40-4F8B-B30B-181105E343E9}" destId="{0AD975A3-F450-4E48-A38B-A7160EC80577}" srcOrd="2" destOrd="0" presId="urn:microsoft.com/office/officeart/2005/8/layout/bProcess2"/>
    <dgm:cxn modelId="{1BB84965-59E3-4304-89E8-751BF5357AF9}" type="presParOf" srcId="{0AD975A3-F450-4E48-A38B-A7160EC80577}" destId="{DC11D020-563E-4CAF-8E11-A4378544419C}" srcOrd="0" destOrd="0" presId="urn:microsoft.com/office/officeart/2005/8/layout/bProcess2"/>
    <dgm:cxn modelId="{023EF2E7-6EBF-42CF-91BA-42DC95B30BB4}" type="presParOf" srcId="{0AD975A3-F450-4E48-A38B-A7160EC80577}" destId="{39749F9D-02AE-4E1A-8CF9-A608E7F78FF0}" srcOrd="1" destOrd="0" presId="urn:microsoft.com/office/officeart/2005/8/layout/bProcess2"/>
    <dgm:cxn modelId="{DFBFA0D3-0D77-4E4D-9696-52BB70328CE8}" type="presParOf" srcId="{585D5FBC-8F40-4F8B-B30B-181105E343E9}" destId="{3FBCFBF7-4E47-47B1-B3CE-DB8808C004F6}" srcOrd="3" destOrd="0" presId="urn:microsoft.com/office/officeart/2005/8/layout/bProcess2"/>
    <dgm:cxn modelId="{5BA60D25-F735-4892-8D51-D9902D168064}" type="presParOf" srcId="{585D5FBC-8F40-4F8B-B30B-181105E343E9}" destId="{06D6CD19-34FB-496F-AC85-656DAF028EE6}" srcOrd="4" destOrd="0" presId="urn:microsoft.com/office/officeart/2005/8/layout/bProcess2"/>
    <dgm:cxn modelId="{422B36C6-CE09-4972-A650-1D1CFB997BA0}" type="presParOf" srcId="{06D6CD19-34FB-496F-AC85-656DAF028EE6}" destId="{92EE78AE-F447-40B1-90EC-0CD061FEB162}" srcOrd="0" destOrd="0" presId="urn:microsoft.com/office/officeart/2005/8/layout/bProcess2"/>
    <dgm:cxn modelId="{4DA11B28-FAAC-47B4-9CD5-9424020C445F}" type="presParOf" srcId="{06D6CD19-34FB-496F-AC85-656DAF028EE6}" destId="{ECBD025F-8DAB-4A56-89A9-7B7612189C42}" srcOrd="1" destOrd="0" presId="urn:microsoft.com/office/officeart/2005/8/layout/bProcess2"/>
    <dgm:cxn modelId="{8CD21CD4-FDAA-4096-8DA8-90BA50E0A2A1}" type="presParOf" srcId="{585D5FBC-8F40-4F8B-B30B-181105E343E9}" destId="{634936F9-DC38-43FB-A55C-96AE8B1A86E6}" srcOrd="5" destOrd="0" presId="urn:microsoft.com/office/officeart/2005/8/layout/bProcess2"/>
    <dgm:cxn modelId="{2FD2D9D9-120F-4F01-B942-A93270A87BE5}" type="presParOf" srcId="{585D5FBC-8F40-4F8B-B30B-181105E343E9}" destId="{955E690E-4F67-48A2-B635-610AF685A39A}" srcOrd="6" destOrd="0" presId="urn:microsoft.com/office/officeart/2005/8/layout/bProcess2"/>
    <dgm:cxn modelId="{81F0D133-E64A-41F3-B0C9-A389B0A4ECE5}" type="presParOf" srcId="{955E690E-4F67-48A2-B635-610AF685A39A}" destId="{F1F7F31E-0976-4FDA-9E97-FAF9FA5DA67B}" srcOrd="0" destOrd="0" presId="urn:microsoft.com/office/officeart/2005/8/layout/bProcess2"/>
    <dgm:cxn modelId="{27244C9C-4396-41CE-BF1C-6590669399BB}" type="presParOf" srcId="{955E690E-4F67-48A2-B635-610AF685A39A}" destId="{3D8E65B2-BE99-4F22-B636-2EB261FE0963}" srcOrd="1" destOrd="0" presId="urn:microsoft.com/office/officeart/2005/8/layout/bProcess2"/>
    <dgm:cxn modelId="{C7115FE8-6A76-464E-9470-D8CAD7FAA4FE}" type="presParOf" srcId="{585D5FBC-8F40-4F8B-B30B-181105E343E9}" destId="{5DE5DC8E-7752-4440-AFA6-F618B40A04A6}" srcOrd="7" destOrd="0" presId="urn:microsoft.com/office/officeart/2005/8/layout/bProcess2"/>
    <dgm:cxn modelId="{5215CC5D-CA1D-40D7-A322-4EDB9A4632D7}" type="presParOf" srcId="{585D5FBC-8F40-4F8B-B30B-181105E343E9}" destId="{B8F78D7B-645C-427F-BE6B-D5233D83B458}" srcOrd="8" destOrd="0" presId="urn:microsoft.com/office/officeart/2005/8/layout/bProcess2"/>
    <dgm:cxn modelId="{F626A76B-0A59-466A-8B65-5FAE387C946C}" type="presParOf" srcId="{B8F78D7B-645C-427F-BE6B-D5233D83B458}" destId="{0EF4A2E1-2982-4E83-A6D4-BAC1608EAFD8}" srcOrd="0" destOrd="0" presId="urn:microsoft.com/office/officeart/2005/8/layout/bProcess2"/>
    <dgm:cxn modelId="{00D3AC21-1C81-487F-B9E8-22209619BB03}" type="presParOf" srcId="{B8F78D7B-645C-427F-BE6B-D5233D83B458}" destId="{0851ABFD-E752-4D23-9553-A0EA50672E5F}" srcOrd="1" destOrd="0" presId="urn:microsoft.com/office/officeart/2005/8/layout/bProcess2"/>
    <dgm:cxn modelId="{A045C448-6FB7-49AA-B367-5201D25F6110}" type="presParOf" srcId="{585D5FBC-8F40-4F8B-B30B-181105E343E9}" destId="{14590FB8-277B-42AE-9F33-FB61DAD127E2}" srcOrd="9" destOrd="0" presId="urn:microsoft.com/office/officeart/2005/8/layout/bProcess2"/>
    <dgm:cxn modelId="{690099F0-B924-417D-910C-8F92EAEA7FCF}" type="presParOf" srcId="{585D5FBC-8F40-4F8B-B30B-181105E343E9}" destId="{3B8AB5A3-A529-4D56-B199-EB12E3CE3EE7}" srcOrd="10" destOrd="0" presId="urn:microsoft.com/office/officeart/2005/8/layout/bProcess2"/>
    <dgm:cxn modelId="{31DDD278-C29A-47AB-A5C2-CD89A4018ECB}" type="presParOf" srcId="{3B8AB5A3-A529-4D56-B199-EB12E3CE3EE7}" destId="{A88B8A29-7389-43FB-9BDA-0A1B7C765A8B}" srcOrd="0" destOrd="0" presId="urn:microsoft.com/office/officeart/2005/8/layout/bProcess2"/>
    <dgm:cxn modelId="{59A27B73-2FF6-4C74-BCDA-3002B5FE691E}" type="presParOf" srcId="{3B8AB5A3-A529-4D56-B199-EB12E3CE3EE7}" destId="{3FB3D1E5-FC3F-40E8-8A72-339B2A890D0E}" srcOrd="1" destOrd="0" presId="urn:microsoft.com/office/officeart/2005/8/layout/bProcess2"/>
    <dgm:cxn modelId="{D6FE0A0D-5699-4415-9269-8A03CA1FF362}" type="presParOf" srcId="{585D5FBC-8F40-4F8B-B30B-181105E343E9}" destId="{A6BE57B4-15CF-4986-9073-CEB1BB307BD7}" srcOrd="11" destOrd="0" presId="urn:microsoft.com/office/officeart/2005/8/layout/bProcess2"/>
    <dgm:cxn modelId="{485D17B1-6511-45DE-88B4-342B265BCA34}" type="presParOf" srcId="{585D5FBC-8F40-4F8B-B30B-181105E343E9}" destId="{2C8BFF14-347E-4CFC-A65B-34BEA0B613F3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3E8FA-237F-4B5F-8D60-29538C87D3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570C5A-223D-433D-8527-1413310FCD75}">
      <dgm:prSet/>
      <dgm:spPr/>
      <dgm:t>
        <a:bodyPr/>
        <a:lstStyle/>
        <a:p>
          <a:r>
            <a:rPr lang="nl-NL"/>
            <a:t>Je weet het verschil tussen een stands, binnenbox en buitenbox</a:t>
          </a:r>
          <a:endParaRPr lang="en-US"/>
        </a:p>
      </dgm:t>
    </dgm:pt>
    <dgm:pt modelId="{7F210775-3023-4BE6-8916-3604C12250AE}" type="parTrans" cxnId="{01D59D73-F8DC-4594-9A93-9273330C4C5E}">
      <dgm:prSet/>
      <dgm:spPr/>
      <dgm:t>
        <a:bodyPr/>
        <a:lstStyle/>
        <a:p>
          <a:endParaRPr lang="en-US"/>
        </a:p>
      </dgm:t>
    </dgm:pt>
    <dgm:pt modelId="{1E7349CB-1B73-47B2-91CF-7015B90E6C39}" type="sibTrans" cxnId="{01D59D73-F8DC-4594-9A93-9273330C4C5E}">
      <dgm:prSet/>
      <dgm:spPr/>
      <dgm:t>
        <a:bodyPr/>
        <a:lstStyle/>
        <a:p>
          <a:endParaRPr lang="en-US"/>
        </a:p>
      </dgm:t>
    </dgm:pt>
    <dgm:pt modelId="{84C7EB0A-79F5-41E5-B08C-DD3D2F4B4BC4}">
      <dgm:prSet/>
      <dgm:spPr/>
      <dgm:t>
        <a:bodyPr/>
        <a:lstStyle/>
        <a:p>
          <a:r>
            <a:rPr lang="nl-NL"/>
            <a:t>Je weet waar je een voerbak plaats, en waar een voerstang voor dient</a:t>
          </a:r>
          <a:endParaRPr lang="en-US"/>
        </a:p>
      </dgm:t>
    </dgm:pt>
    <dgm:pt modelId="{35BB8DA8-6CBE-44AC-ACF8-A196B0721B2B}" type="parTrans" cxnId="{9A8B0372-9183-44CE-9A54-2E43F0498947}">
      <dgm:prSet/>
      <dgm:spPr/>
      <dgm:t>
        <a:bodyPr/>
        <a:lstStyle/>
        <a:p>
          <a:endParaRPr lang="en-US"/>
        </a:p>
      </dgm:t>
    </dgm:pt>
    <dgm:pt modelId="{28B80ACE-B247-4536-AB2A-9F054FAD2399}" type="sibTrans" cxnId="{9A8B0372-9183-44CE-9A54-2E43F0498947}">
      <dgm:prSet/>
      <dgm:spPr/>
      <dgm:t>
        <a:bodyPr/>
        <a:lstStyle/>
        <a:p>
          <a:endParaRPr lang="en-US"/>
        </a:p>
      </dgm:t>
    </dgm:pt>
    <dgm:pt modelId="{145B3971-4FD2-4D19-87C3-2A17C4F120C4}">
      <dgm:prSet/>
      <dgm:spPr/>
      <dgm:t>
        <a:bodyPr/>
        <a:lstStyle/>
        <a:p>
          <a:r>
            <a:rPr lang="nl-NL"/>
            <a:t>Je weet het verschil in bodembedekking </a:t>
          </a:r>
          <a:endParaRPr lang="en-US"/>
        </a:p>
      </dgm:t>
    </dgm:pt>
    <dgm:pt modelId="{E215E850-3C61-4F68-92F0-9C28BEC16AC0}" type="parTrans" cxnId="{0A3779A0-83F2-4C29-938B-6454D566D8B1}">
      <dgm:prSet/>
      <dgm:spPr/>
      <dgm:t>
        <a:bodyPr/>
        <a:lstStyle/>
        <a:p>
          <a:endParaRPr lang="en-US"/>
        </a:p>
      </dgm:t>
    </dgm:pt>
    <dgm:pt modelId="{134F3684-35BF-4046-8163-7B6630F786CC}" type="sibTrans" cxnId="{0A3779A0-83F2-4C29-938B-6454D566D8B1}">
      <dgm:prSet/>
      <dgm:spPr/>
      <dgm:t>
        <a:bodyPr/>
        <a:lstStyle/>
        <a:p>
          <a:endParaRPr lang="en-US"/>
        </a:p>
      </dgm:t>
    </dgm:pt>
    <dgm:pt modelId="{229376D4-5D26-4389-966E-91CBCE98D1B1}" type="pres">
      <dgm:prSet presAssocID="{B893E8FA-237F-4B5F-8D60-29538C87D373}" presName="linear" presStyleCnt="0">
        <dgm:presLayoutVars>
          <dgm:animLvl val="lvl"/>
          <dgm:resizeHandles val="exact"/>
        </dgm:presLayoutVars>
      </dgm:prSet>
      <dgm:spPr/>
    </dgm:pt>
    <dgm:pt modelId="{033DACA4-376C-4BF3-A6C4-1C7ACEC97DAB}" type="pres">
      <dgm:prSet presAssocID="{DD570C5A-223D-433D-8527-1413310FCD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7CE7A7-2DF7-45AC-B47F-DCC19A1BA0CF}" type="pres">
      <dgm:prSet presAssocID="{1E7349CB-1B73-47B2-91CF-7015B90E6C39}" presName="spacer" presStyleCnt="0"/>
      <dgm:spPr/>
    </dgm:pt>
    <dgm:pt modelId="{49F801A0-74F5-4D22-AB16-27A36D4299B2}" type="pres">
      <dgm:prSet presAssocID="{84C7EB0A-79F5-41E5-B08C-DD3D2F4B4B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59AEB3-90B2-431F-8A32-464DB3A44AAE}" type="pres">
      <dgm:prSet presAssocID="{28B80ACE-B247-4536-AB2A-9F054FAD2399}" presName="spacer" presStyleCnt="0"/>
      <dgm:spPr/>
    </dgm:pt>
    <dgm:pt modelId="{C2317CE7-35B6-4F48-AB6F-602F61ADF9AA}" type="pres">
      <dgm:prSet presAssocID="{145B3971-4FD2-4D19-87C3-2A17C4F120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E75009-FAF3-42DD-9552-17B61D27B631}" type="presOf" srcId="{145B3971-4FD2-4D19-87C3-2A17C4F120C4}" destId="{C2317CE7-35B6-4F48-AB6F-602F61ADF9AA}" srcOrd="0" destOrd="0" presId="urn:microsoft.com/office/officeart/2005/8/layout/vList2"/>
    <dgm:cxn modelId="{B046B12E-D9A0-412C-AAF7-222D4C482A94}" type="presOf" srcId="{B893E8FA-237F-4B5F-8D60-29538C87D373}" destId="{229376D4-5D26-4389-966E-91CBCE98D1B1}" srcOrd="0" destOrd="0" presId="urn:microsoft.com/office/officeart/2005/8/layout/vList2"/>
    <dgm:cxn modelId="{9A8B0372-9183-44CE-9A54-2E43F0498947}" srcId="{B893E8FA-237F-4B5F-8D60-29538C87D373}" destId="{84C7EB0A-79F5-41E5-B08C-DD3D2F4B4BC4}" srcOrd="1" destOrd="0" parTransId="{35BB8DA8-6CBE-44AC-ACF8-A196B0721B2B}" sibTransId="{28B80ACE-B247-4536-AB2A-9F054FAD2399}"/>
    <dgm:cxn modelId="{01D59D73-F8DC-4594-9A93-9273330C4C5E}" srcId="{B893E8FA-237F-4B5F-8D60-29538C87D373}" destId="{DD570C5A-223D-433D-8527-1413310FCD75}" srcOrd="0" destOrd="0" parTransId="{7F210775-3023-4BE6-8916-3604C12250AE}" sibTransId="{1E7349CB-1B73-47B2-91CF-7015B90E6C39}"/>
    <dgm:cxn modelId="{0A3779A0-83F2-4C29-938B-6454D566D8B1}" srcId="{B893E8FA-237F-4B5F-8D60-29538C87D373}" destId="{145B3971-4FD2-4D19-87C3-2A17C4F120C4}" srcOrd="2" destOrd="0" parTransId="{E215E850-3C61-4F68-92F0-9C28BEC16AC0}" sibTransId="{134F3684-35BF-4046-8163-7B6630F786CC}"/>
    <dgm:cxn modelId="{BB67ACB5-1BD7-492C-8FB6-212195B6A1C2}" type="presOf" srcId="{84C7EB0A-79F5-41E5-B08C-DD3D2F4B4BC4}" destId="{49F801A0-74F5-4D22-AB16-27A36D4299B2}" srcOrd="0" destOrd="0" presId="urn:microsoft.com/office/officeart/2005/8/layout/vList2"/>
    <dgm:cxn modelId="{1E8820EC-9632-4358-B0AB-F8AF8AA8F6BF}" type="presOf" srcId="{DD570C5A-223D-433D-8527-1413310FCD75}" destId="{033DACA4-376C-4BF3-A6C4-1C7ACEC97DAB}" srcOrd="0" destOrd="0" presId="urn:microsoft.com/office/officeart/2005/8/layout/vList2"/>
    <dgm:cxn modelId="{74DE0432-39D6-4480-95D5-A02C8C19B7C2}" type="presParOf" srcId="{229376D4-5D26-4389-966E-91CBCE98D1B1}" destId="{033DACA4-376C-4BF3-A6C4-1C7ACEC97DAB}" srcOrd="0" destOrd="0" presId="urn:microsoft.com/office/officeart/2005/8/layout/vList2"/>
    <dgm:cxn modelId="{7C245174-3313-40A0-AC29-4F6B878FCCFA}" type="presParOf" srcId="{229376D4-5D26-4389-966E-91CBCE98D1B1}" destId="{DD7CE7A7-2DF7-45AC-B47F-DCC19A1BA0CF}" srcOrd="1" destOrd="0" presId="urn:microsoft.com/office/officeart/2005/8/layout/vList2"/>
    <dgm:cxn modelId="{4AD40101-5782-4F1B-8633-24823F9481E2}" type="presParOf" srcId="{229376D4-5D26-4389-966E-91CBCE98D1B1}" destId="{49F801A0-74F5-4D22-AB16-27A36D4299B2}" srcOrd="2" destOrd="0" presId="urn:microsoft.com/office/officeart/2005/8/layout/vList2"/>
    <dgm:cxn modelId="{6C1CF736-AB03-40A5-A05C-AA394938A376}" type="presParOf" srcId="{229376D4-5D26-4389-966E-91CBCE98D1B1}" destId="{3459AEB3-90B2-431F-8A32-464DB3A44AAE}" srcOrd="3" destOrd="0" presId="urn:microsoft.com/office/officeart/2005/8/layout/vList2"/>
    <dgm:cxn modelId="{DB443454-E654-4E66-ACD7-582831C9859D}" type="presParOf" srcId="{229376D4-5D26-4389-966E-91CBCE98D1B1}" destId="{C2317CE7-35B6-4F48-AB6F-602F61ADF9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D0437-CB83-46B1-B35E-985F4D1DDB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8A64DA-B346-4823-9563-73259B1D6454}">
      <dgm:prSet/>
      <dgm:spPr/>
      <dgm:t>
        <a:bodyPr/>
        <a:lstStyle/>
        <a:p>
          <a:r>
            <a:rPr lang="nl-NL"/>
            <a:t>Vanaf de volgende dia theorie</a:t>
          </a:r>
          <a:endParaRPr lang="en-US"/>
        </a:p>
      </dgm:t>
    </dgm:pt>
    <dgm:pt modelId="{9CE83EF3-9398-4319-B722-97CA67F42A1E}" type="parTrans" cxnId="{4969D819-CB42-4C9D-B049-572FAFE43971}">
      <dgm:prSet/>
      <dgm:spPr/>
      <dgm:t>
        <a:bodyPr/>
        <a:lstStyle/>
        <a:p>
          <a:endParaRPr lang="en-US"/>
        </a:p>
      </dgm:t>
    </dgm:pt>
    <dgm:pt modelId="{56412A23-F491-40D2-8663-45AF619637B0}" type="sibTrans" cxnId="{4969D819-CB42-4C9D-B049-572FAFE43971}">
      <dgm:prSet/>
      <dgm:spPr/>
      <dgm:t>
        <a:bodyPr/>
        <a:lstStyle/>
        <a:p>
          <a:endParaRPr lang="en-US"/>
        </a:p>
      </dgm:t>
    </dgm:pt>
    <dgm:pt modelId="{6F7A18F8-8EBA-4A88-8C0A-E508F34CE8A7}">
      <dgm:prSet/>
      <dgm:spPr/>
      <dgm:t>
        <a:bodyPr/>
        <a:lstStyle/>
        <a:p>
          <a:r>
            <a:rPr lang="nl-NL"/>
            <a:t>Er missen woorden/begrippen</a:t>
          </a:r>
          <a:endParaRPr lang="en-US"/>
        </a:p>
      </dgm:t>
    </dgm:pt>
    <dgm:pt modelId="{E7B83B20-DEC0-4CA7-BC27-E6E2E7A2195F}" type="parTrans" cxnId="{B8D64DE9-1B21-4045-AFAC-C02E81341033}">
      <dgm:prSet/>
      <dgm:spPr/>
      <dgm:t>
        <a:bodyPr/>
        <a:lstStyle/>
        <a:p>
          <a:endParaRPr lang="en-US"/>
        </a:p>
      </dgm:t>
    </dgm:pt>
    <dgm:pt modelId="{230F2755-2004-4909-9BFF-FD3C8E02AC29}" type="sibTrans" cxnId="{B8D64DE9-1B21-4045-AFAC-C02E81341033}">
      <dgm:prSet/>
      <dgm:spPr/>
      <dgm:t>
        <a:bodyPr/>
        <a:lstStyle/>
        <a:p>
          <a:endParaRPr lang="en-US"/>
        </a:p>
      </dgm:t>
    </dgm:pt>
    <dgm:pt modelId="{BE11E8F3-CE17-47CB-A467-092453919BBD}">
      <dgm:prSet/>
      <dgm:spPr/>
      <dgm:t>
        <a:bodyPr/>
        <a:lstStyle/>
        <a:p>
          <a:r>
            <a:rPr lang="nl-NL"/>
            <a:t>Schrijf tijdens de les mee, en schrijf het begrip/woord op waarvan jij denkt dat er hoort</a:t>
          </a:r>
          <a:endParaRPr lang="en-US"/>
        </a:p>
      </dgm:t>
    </dgm:pt>
    <dgm:pt modelId="{78B93C7C-B5BF-403B-8F04-A356644357CE}" type="parTrans" cxnId="{75AFA69B-D37F-4AE4-946F-E127434FA5B4}">
      <dgm:prSet/>
      <dgm:spPr/>
      <dgm:t>
        <a:bodyPr/>
        <a:lstStyle/>
        <a:p>
          <a:endParaRPr lang="en-US"/>
        </a:p>
      </dgm:t>
    </dgm:pt>
    <dgm:pt modelId="{8C575D67-7332-42C1-AC57-CA20418091F0}" type="sibTrans" cxnId="{75AFA69B-D37F-4AE4-946F-E127434FA5B4}">
      <dgm:prSet/>
      <dgm:spPr/>
      <dgm:t>
        <a:bodyPr/>
        <a:lstStyle/>
        <a:p>
          <a:endParaRPr lang="en-US"/>
        </a:p>
      </dgm:t>
    </dgm:pt>
    <dgm:pt modelId="{46C0545C-F5AC-48D3-90DF-68F641C67531}">
      <dgm:prSet/>
      <dgm:spPr/>
      <dgm:t>
        <a:bodyPr/>
        <a:lstStyle/>
        <a:p>
          <a:r>
            <a:rPr lang="nl-NL"/>
            <a:t>Einde theorie bespreken/kijken naar goede antwoord</a:t>
          </a:r>
          <a:endParaRPr lang="en-US"/>
        </a:p>
      </dgm:t>
    </dgm:pt>
    <dgm:pt modelId="{A272A621-4158-44A1-A356-6CB50C5657BB}" type="parTrans" cxnId="{A0ACA438-B40F-4F58-BBAD-A249DB9E2E01}">
      <dgm:prSet/>
      <dgm:spPr/>
      <dgm:t>
        <a:bodyPr/>
        <a:lstStyle/>
        <a:p>
          <a:endParaRPr lang="en-US"/>
        </a:p>
      </dgm:t>
    </dgm:pt>
    <dgm:pt modelId="{A52A4289-0000-43C3-A792-C28ABBABEE98}" type="sibTrans" cxnId="{A0ACA438-B40F-4F58-BBAD-A249DB9E2E01}">
      <dgm:prSet/>
      <dgm:spPr/>
      <dgm:t>
        <a:bodyPr/>
        <a:lstStyle/>
        <a:p>
          <a:endParaRPr lang="en-US"/>
        </a:p>
      </dgm:t>
    </dgm:pt>
    <dgm:pt modelId="{2960A23D-8158-469C-A8A9-CB05AD14376A}" type="pres">
      <dgm:prSet presAssocID="{FC8D0437-CB83-46B1-B35E-985F4D1DDBE0}" presName="linear" presStyleCnt="0">
        <dgm:presLayoutVars>
          <dgm:animLvl val="lvl"/>
          <dgm:resizeHandles val="exact"/>
        </dgm:presLayoutVars>
      </dgm:prSet>
      <dgm:spPr/>
    </dgm:pt>
    <dgm:pt modelId="{696B6268-55DD-4E52-B456-096C87D15E3C}" type="pres">
      <dgm:prSet presAssocID="{648A64DA-B346-4823-9563-73259B1D64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F1C3E9-DB59-4F57-81AE-D50EF39D7E4F}" type="pres">
      <dgm:prSet presAssocID="{56412A23-F491-40D2-8663-45AF619637B0}" presName="spacer" presStyleCnt="0"/>
      <dgm:spPr/>
    </dgm:pt>
    <dgm:pt modelId="{7BEB48AB-B318-4FB8-8799-76052D2A1CAA}" type="pres">
      <dgm:prSet presAssocID="{6F7A18F8-8EBA-4A88-8C0A-E508F34CE8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54C096-2742-4EBE-A688-A2889BE155F6}" type="pres">
      <dgm:prSet presAssocID="{230F2755-2004-4909-9BFF-FD3C8E02AC29}" presName="spacer" presStyleCnt="0"/>
      <dgm:spPr/>
    </dgm:pt>
    <dgm:pt modelId="{1E7C947D-E38D-44AA-8917-4A8228DF4AB2}" type="pres">
      <dgm:prSet presAssocID="{BE11E8F3-CE17-47CB-A467-092453919B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8E6B27-95D3-4D5D-BB1B-C247DEAECEC7}" type="pres">
      <dgm:prSet presAssocID="{8C575D67-7332-42C1-AC57-CA20418091F0}" presName="spacer" presStyleCnt="0"/>
      <dgm:spPr/>
    </dgm:pt>
    <dgm:pt modelId="{4F5F019B-8856-43B7-A19E-F41A3D54D5A6}" type="pres">
      <dgm:prSet presAssocID="{46C0545C-F5AC-48D3-90DF-68F641C6753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E1ED0A-A5A1-46EB-8C3F-E174864ED2E2}" type="presOf" srcId="{FC8D0437-CB83-46B1-B35E-985F4D1DDBE0}" destId="{2960A23D-8158-469C-A8A9-CB05AD14376A}" srcOrd="0" destOrd="0" presId="urn:microsoft.com/office/officeart/2005/8/layout/vList2"/>
    <dgm:cxn modelId="{4773E915-3154-4547-BBCC-96870B382E9A}" type="presOf" srcId="{46C0545C-F5AC-48D3-90DF-68F641C67531}" destId="{4F5F019B-8856-43B7-A19E-F41A3D54D5A6}" srcOrd="0" destOrd="0" presId="urn:microsoft.com/office/officeart/2005/8/layout/vList2"/>
    <dgm:cxn modelId="{4969D819-CB42-4C9D-B049-572FAFE43971}" srcId="{FC8D0437-CB83-46B1-B35E-985F4D1DDBE0}" destId="{648A64DA-B346-4823-9563-73259B1D6454}" srcOrd="0" destOrd="0" parTransId="{9CE83EF3-9398-4319-B722-97CA67F42A1E}" sibTransId="{56412A23-F491-40D2-8663-45AF619637B0}"/>
    <dgm:cxn modelId="{A0ACA438-B40F-4F58-BBAD-A249DB9E2E01}" srcId="{FC8D0437-CB83-46B1-B35E-985F4D1DDBE0}" destId="{46C0545C-F5AC-48D3-90DF-68F641C67531}" srcOrd="3" destOrd="0" parTransId="{A272A621-4158-44A1-A356-6CB50C5657BB}" sibTransId="{A52A4289-0000-43C3-A792-C28ABBABEE98}"/>
    <dgm:cxn modelId="{01EFD439-AFE0-4662-B95B-18FCA4764B02}" type="presOf" srcId="{6F7A18F8-8EBA-4A88-8C0A-E508F34CE8A7}" destId="{7BEB48AB-B318-4FB8-8799-76052D2A1CAA}" srcOrd="0" destOrd="0" presId="urn:microsoft.com/office/officeart/2005/8/layout/vList2"/>
    <dgm:cxn modelId="{B2D8ED5A-6B78-4101-9960-B2698D13F10E}" type="presOf" srcId="{BE11E8F3-CE17-47CB-A467-092453919BBD}" destId="{1E7C947D-E38D-44AA-8917-4A8228DF4AB2}" srcOrd="0" destOrd="0" presId="urn:microsoft.com/office/officeart/2005/8/layout/vList2"/>
    <dgm:cxn modelId="{75AFA69B-D37F-4AE4-946F-E127434FA5B4}" srcId="{FC8D0437-CB83-46B1-B35E-985F4D1DDBE0}" destId="{BE11E8F3-CE17-47CB-A467-092453919BBD}" srcOrd="2" destOrd="0" parTransId="{78B93C7C-B5BF-403B-8F04-A356644357CE}" sibTransId="{8C575D67-7332-42C1-AC57-CA20418091F0}"/>
    <dgm:cxn modelId="{A96574E4-C1B0-42D2-B9C9-0B5ED63976AB}" type="presOf" srcId="{648A64DA-B346-4823-9563-73259B1D6454}" destId="{696B6268-55DD-4E52-B456-096C87D15E3C}" srcOrd="0" destOrd="0" presId="urn:microsoft.com/office/officeart/2005/8/layout/vList2"/>
    <dgm:cxn modelId="{B8D64DE9-1B21-4045-AFAC-C02E81341033}" srcId="{FC8D0437-CB83-46B1-B35E-985F4D1DDBE0}" destId="{6F7A18F8-8EBA-4A88-8C0A-E508F34CE8A7}" srcOrd="1" destOrd="0" parTransId="{E7B83B20-DEC0-4CA7-BC27-E6E2E7A2195F}" sibTransId="{230F2755-2004-4909-9BFF-FD3C8E02AC29}"/>
    <dgm:cxn modelId="{471D0B4A-2F12-4F7D-ADE4-CE6FF6FA3BFF}" type="presParOf" srcId="{2960A23D-8158-469C-A8A9-CB05AD14376A}" destId="{696B6268-55DD-4E52-B456-096C87D15E3C}" srcOrd="0" destOrd="0" presId="urn:microsoft.com/office/officeart/2005/8/layout/vList2"/>
    <dgm:cxn modelId="{84C458DC-740E-4021-95DE-301490239809}" type="presParOf" srcId="{2960A23D-8158-469C-A8A9-CB05AD14376A}" destId="{EAF1C3E9-DB59-4F57-81AE-D50EF39D7E4F}" srcOrd="1" destOrd="0" presId="urn:microsoft.com/office/officeart/2005/8/layout/vList2"/>
    <dgm:cxn modelId="{570F549B-1C31-43E9-AE6A-657BA4CFF6C9}" type="presParOf" srcId="{2960A23D-8158-469C-A8A9-CB05AD14376A}" destId="{7BEB48AB-B318-4FB8-8799-76052D2A1CAA}" srcOrd="2" destOrd="0" presId="urn:microsoft.com/office/officeart/2005/8/layout/vList2"/>
    <dgm:cxn modelId="{2DE0D1E6-5815-4B9D-9D49-C4DC374D7598}" type="presParOf" srcId="{2960A23D-8158-469C-A8A9-CB05AD14376A}" destId="{DD54C096-2742-4EBE-A688-A2889BE155F6}" srcOrd="3" destOrd="0" presId="urn:microsoft.com/office/officeart/2005/8/layout/vList2"/>
    <dgm:cxn modelId="{CD439052-556D-4C6B-9A01-EE9244E29F1A}" type="presParOf" srcId="{2960A23D-8158-469C-A8A9-CB05AD14376A}" destId="{1E7C947D-E38D-44AA-8917-4A8228DF4AB2}" srcOrd="4" destOrd="0" presId="urn:microsoft.com/office/officeart/2005/8/layout/vList2"/>
    <dgm:cxn modelId="{80C0EF60-1D67-4CC9-8C69-F493649439B3}" type="presParOf" srcId="{2960A23D-8158-469C-A8A9-CB05AD14376A}" destId="{D48E6B27-95D3-4D5D-BB1B-C247DEAECEC7}" srcOrd="5" destOrd="0" presId="urn:microsoft.com/office/officeart/2005/8/layout/vList2"/>
    <dgm:cxn modelId="{5FBDB690-39AC-456F-8230-30EF06381B14}" type="presParOf" srcId="{2960A23D-8158-469C-A8A9-CB05AD14376A}" destId="{4F5F019B-8856-43B7-A19E-F41A3D54D5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D40E3-9F13-44D7-A006-3CC13F895BB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21204-8CDF-4024-B03B-1EADBB4165C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De bodem moet altijd ________ zijn ( beton )</a:t>
          </a:r>
          <a:endParaRPr lang="en-US" dirty="0"/>
        </a:p>
      </dgm:t>
    </dgm:pt>
    <dgm:pt modelId="{C3CA3AA1-8ABB-4537-89E2-44ED75AF0B6A}" type="parTrans" cxnId="{29DE27C3-F54B-4492-82FE-81B8E19793AF}">
      <dgm:prSet/>
      <dgm:spPr/>
      <dgm:t>
        <a:bodyPr/>
        <a:lstStyle/>
        <a:p>
          <a:endParaRPr lang="en-US"/>
        </a:p>
      </dgm:t>
    </dgm:pt>
    <dgm:pt modelId="{5495B5E7-81E6-4B2E-AA1E-43EE8FFEA866}" type="sibTrans" cxnId="{29DE27C3-F54B-4492-82FE-81B8E19793AF}">
      <dgm:prSet/>
      <dgm:spPr/>
      <dgm:t>
        <a:bodyPr/>
        <a:lstStyle/>
        <a:p>
          <a:endParaRPr lang="en-US"/>
        </a:p>
      </dgm:t>
    </dgm:pt>
    <dgm:pt modelId="{CCEE0131-0308-41EA-9C84-3CE39C8CC88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Houtvezel = minste hoeveelheid _______</a:t>
          </a:r>
          <a:endParaRPr lang="en-US" dirty="0"/>
        </a:p>
      </dgm:t>
    </dgm:pt>
    <dgm:pt modelId="{74F0DE1C-EA96-4D13-92C5-C701FBB4568E}" type="parTrans" cxnId="{E72E1B66-E639-49A2-8257-9E94C5E8E118}">
      <dgm:prSet/>
      <dgm:spPr/>
      <dgm:t>
        <a:bodyPr/>
        <a:lstStyle/>
        <a:p>
          <a:endParaRPr lang="en-US"/>
        </a:p>
      </dgm:t>
    </dgm:pt>
    <dgm:pt modelId="{AB825D33-C9EA-4497-B791-C50CD3FB7D44}" type="sibTrans" cxnId="{E72E1B66-E639-49A2-8257-9E94C5E8E118}">
      <dgm:prSet/>
      <dgm:spPr/>
      <dgm:t>
        <a:bodyPr/>
        <a:lstStyle/>
        <a:p>
          <a:endParaRPr lang="en-US"/>
        </a:p>
      </dgm:t>
    </dgm:pt>
    <dgm:pt modelId="{75A44B4D-E9AF-4E52-8E1A-148A2213D2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dirty="0"/>
            <a:t>Stro = aangenaam voor dier, is _______ en dient ook als _________</a:t>
          </a:r>
          <a:endParaRPr lang="en-US" sz="1600" dirty="0"/>
        </a:p>
      </dgm:t>
    </dgm:pt>
    <dgm:pt modelId="{C6AB04AD-0DE3-41B7-B691-E2F3BFCCE42B}" type="parTrans" cxnId="{3BB234DA-0B54-46DF-A59D-6CFC32727063}">
      <dgm:prSet/>
      <dgm:spPr/>
      <dgm:t>
        <a:bodyPr/>
        <a:lstStyle/>
        <a:p>
          <a:endParaRPr lang="en-US"/>
        </a:p>
      </dgm:t>
    </dgm:pt>
    <dgm:pt modelId="{969E4CAF-AE76-4F17-9BAA-EAFCD967E50C}" type="sibTrans" cxnId="{3BB234DA-0B54-46DF-A59D-6CFC32727063}">
      <dgm:prSet/>
      <dgm:spPr/>
      <dgm:t>
        <a:bodyPr/>
        <a:lstStyle/>
        <a:p>
          <a:endParaRPr lang="en-US"/>
        </a:p>
      </dgm:t>
    </dgm:pt>
    <dgm:pt modelId="{38AC95FA-872A-4A70-847C-0D1BFFE9EB32}" type="pres">
      <dgm:prSet presAssocID="{947D40E3-9F13-44D7-A006-3CC13F895BBD}" presName="root" presStyleCnt="0">
        <dgm:presLayoutVars>
          <dgm:dir/>
          <dgm:resizeHandles val="exact"/>
        </dgm:presLayoutVars>
      </dgm:prSet>
      <dgm:spPr/>
    </dgm:pt>
    <dgm:pt modelId="{4ADDBDE9-9052-4FDE-AC41-B5B32CE1AC58}" type="pres">
      <dgm:prSet presAssocID="{BF321204-8CDF-4024-B03B-1EADBB4165CC}" presName="compNode" presStyleCnt="0"/>
      <dgm:spPr/>
    </dgm:pt>
    <dgm:pt modelId="{B59DDCAD-B0E3-4510-B218-26E8102A0578}" type="pres">
      <dgm:prSet presAssocID="{BF321204-8CDF-4024-B03B-1EADBB4165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10AD8855-963A-429F-80DB-62739DCCCD47}" type="pres">
      <dgm:prSet presAssocID="{BF321204-8CDF-4024-B03B-1EADBB4165CC}" presName="spaceRect" presStyleCnt="0"/>
      <dgm:spPr/>
    </dgm:pt>
    <dgm:pt modelId="{39CD8783-0FC2-4ECF-ABF6-0DCA6C5A0BFF}" type="pres">
      <dgm:prSet presAssocID="{BF321204-8CDF-4024-B03B-1EADBB4165CC}" presName="textRect" presStyleLbl="revTx" presStyleIdx="0" presStyleCnt="3">
        <dgm:presLayoutVars>
          <dgm:chMax val="1"/>
          <dgm:chPref val="1"/>
        </dgm:presLayoutVars>
      </dgm:prSet>
      <dgm:spPr/>
    </dgm:pt>
    <dgm:pt modelId="{064F4F90-F388-413D-8219-9C49694FE78F}" type="pres">
      <dgm:prSet presAssocID="{5495B5E7-81E6-4B2E-AA1E-43EE8FFEA866}" presName="sibTrans" presStyleCnt="0"/>
      <dgm:spPr/>
    </dgm:pt>
    <dgm:pt modelId="{35971EAE-5A7E-4730-8760-28D31679980E}" type="pres">
      <dgm:prSet presAssocID="{CCEE0131-0308-41EA-9C84-3CE39C8CC887}" presName="compNode" presStyleCnt="0"/>
      <dgm:spPr/>
    </dgm:pt>
    <dgm:pt modelId="{4FB9C2FA-3821-4D36-8042-002768AE7D62}" type="pres">
      <dgm:prSet presAssocID="{CCEE0131-0308-41EA-9C84-3CE39C8CC8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ard met effen opvulling"/>
        </a:ext>
      </dgm:extLst>
    </dgm:pt>
    <dgm:pt modelId="{FF5CFF63-2C01-4B0A-AFAB-C4ACCCD3CB25}" type="pres">
      <dgm:prSet presAssocID="{CCEE0131-0308-41EA-9C84-3CE39C8CC887}" presName="spaceRect" presStyleCnt="0"/>
      <dgm:spPr/>
    </dgm:pt>
    <dgm:pt modelId="{2963D44F-5144-4B3D-80E8-044871A0F322}" type="pres">
      <dgm:prSet presAssocID="{CCEE0131-0308-41EA-9C84-3CE39C8CC887}" presName="textRect" presStyleLbl="revTx" presStyleIdx="1" presStyleCnt="3">
        <dgm:presLayoutVars>
          <dgm:chMax val="1"/>
          <dgm:chPref val="1"/>
        </dgm:presLayoutVars>
      </dgm:prSet>
      <dgm:spPr/>
    </dgm:pt>
    <dgm:pt modelId="{11B90BE7-2FB8-4307-B55E-31F06BF1AD3E}" type="pres">
      <dgm:prSet presAssocID="{AB825D33-C9EA-4497-B791-C50CD3FB7D44}" presName="sibTrans" presStyleCnt="0"/>
      <dgm:spPr/>
    </dgm:pt>
    <dgm:pt modelId="{F57B03AB-7125-425B-8D8E-05CD41D6C731}" type="pres">
      <dgm:prSet presAssocID="{75A44B4D-E9AF-4E52-8E1A-148A2213D2F8}" presName="compNode" presStyleCnt="0"/>
      <dgm:spPr/>
    </dgm:pt>
    <dgm:pt modelId="{169C2626-D477-4996-9C43-6BE4B4BFB665}" type="pres">
      <dgm:prSet presAssocID="{75A44B4D-E9AF-4E52-8E1A-148A2213D2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met effen opvulling"/>
        </a:ext>
      </dgm:extLst>
    </dgm:pt>
    <dgm:pt modelId="{23B3D60F-5AB6-434F-9707-C35EF5CD808A}" type="pres">
      <dgm:prSet presAssocID="{75A44B4D-E9AF-4E52-8E1A-148A2213D2F8}" presName="spaceRect" presStyleCnt="0"/>
      <dgm:spPr/>
    </dgm:pt>
    <dgm:pt modelId="{62BFBD9C-7230-40AD-B25B-BE507FE3E445}" type="pres">
      <dgm:prSet presAssocID="{75A44B4D-E9AF-4E52-8E1A-148A2213D2F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72E1B66-E639-49A2-8257-9E94C5E8E118}" srcId="{947D40E3-9F13-44D7-A006-3CC13F895BBD}" destId="{CCEE0131-0308-41EA-9C84-3CE39C8CC887}" srcOrd="1" destOrd="0" parTransId="{74F0DE1C-EA96-4D13-92C5-C701FBB4568E}" sibTransId="{AB825D33-C9EA-4497-B791-C50CD3FB7D44}"/>
    <dgm:cxn modelId="{9F3E5E79-03EE-4616-83D3-7A78587C61B9}" type="presOf" srcId="{CCEE0131-0308-41EA-9C84-3CE39C8CC887}" destId="{2963D44F-5144-4B3D-80E8-044871A0F322}" srcOrd="0" destOrd="0" presId="urn:microsoft.com/office/officeart/2018/2/layout/IconLabelList"/>
    <dgm:cxn modelId="{F2B2679D-5DEC-4A56-BCE0-8361B0143794}" type="presOf" srcId="{75A44B4D-E9AF-4E52-8E1A-148A2213D2F8}" destId="{62BFBD9C-7230-40AD-B25B-BE507FE3E445}" srcOrd="0" destOrd="0" presId="urn:microsoft.com/office/officeart/2018/2/layout/IconLabelList"/>
    <dgm:cxn modelId="{29DE27C3-F54B-4492-82FE-81B8E19793AF}" srcId="{947D40E3-9F13-44D7-A006-3CC13F895BBD}" destId="{BF321204-8CDF-4024-B03B-1EADBB4165CC}" srcOrd="0" destOrd="0" parTransId="{C3CA3AA1-8ABB-4537-89E2-44ED75AF0B6A}" sibTransId="{5495B5E7-81E6-4B2E-AA1E-43EE8FFEA866}"/>
    <dgm:cxn modelId="{4C8BC7CF-BC87-443F-8DCF-0CFDED3484C6}" type="presOf" srcId="{947D40E3-9F13-44D7-A006-3CC13F895BBD}" destId="{38AC95FA-872A-4A70-847C-0D1BFFE9EB32}" srcOrd="0" destOrd="0" presId="urn:microsoft.com/office/officeart/2018/2/layout/IconLabelList"/>
    <dgm:cxn modelId="{3BB234DA-0B54-46DF-A59D-6CFC32727063}" srcId="{947D40E3-9F13-44D7-A006-3CC13F895BBD}" destId="{75A44B4D-E9AF-4E52-8E1A-148A2213D2F8}" srcOrd="2" destOrd="0" parTransId="{C6AB04AD-0DE3-41B7-B691-E2F3BFCCE42B}" sibTransId="{969E4CAF-AE76-4F17-9BAA-EAFCD967E50C}"/>
    <dgm:cxn modelId="{9FAAE0DA-800E-4EEC-8531-7EDE9E1F9E59}" type="presOf" srcId="{BF321204-8CDF-4024-B03B-1EADBB4165CC}" destId="{39CD8783-0FC2-4ECF-ABF6-0DCA6C5A0BFF}" srcOrd="0" destOrd="0" presId="urn:microsoft.com/office/officeart/2018/2/layout/IconLabelList"/>
    <dgm:cxn modelId="{EC4119B8-BB7E-45C0-BFB8-569049E90342}" type="presParOf" srcId="{38AC95FA-872A-4A70-847C-0D1BFFE9EB32}" destId="{4ADDBDE9-9052-4FDE-AC41-B5B32CE1AC58}" srcOrd="0" destOrd="0" presId="urn:microsoft.com/office/officeart/2018/2/layout/IconLabelList"/>
    <dgm:cxn modelId="{50E1CCB9-9139-4335-B047-9A0A32A4E14A}" type="presParOf" srcId="{4ADDBDE9-9052-4FDE-AC41-B5B32CE1AC58}" destId="{B59DDCAD-B0E3-4510-B218-26E8102A0578}" srcOrd="0" destOrd="0" presId="urn:microsoft.com/office/officeart/2018/2/layout/IconLabelList"/>
    <dgm:cxn modelId="{4B8DAAB8-4DC8-4420-B546-C612D286173C}" type="presParOf" srcId="{4ADDBDE9-9052-4FDE-AC41-B5B32CE1AC58}" destId="{10AD8855-963A-429F-80DB-62739DCCCD47}" srcOrd="1" destOrd="0" presId="urn:microsoft.com/office/officeart/2018/2/layout/IconLabelList"/>
    <dgm:cxn modelId="{7D4E44DC-DF15-46CD-A489-81E19AC5253B}" type="presParOf" srcId="{4ADDBDE9-9052-4FDE-AC41-B5B32CE1AC58}" destId="{39CD8783-0FC2-4ECF-ABF6-0DCA6C5A0BFF}" srcOrd="2" destOrd="0" presId="urn:microsoft.com/office/officeart/2018/2/layout/IconLabelList"/>
    <dgm:cxn modelId="{E30F29D6-EBB4-4427-A63A-F2B9E045F138}" type="presParOf" srcId="{38AC95FA-872A-4A70-847C-0D1BFFE9EB32}" destId="{064F4F90-F388-413D-8219-9C49694FE78F}" srcOrd="1" destOrd="0" presId="urn:microsoft.com/office/officeart/2018/2/layout/IconLabelList"/>
    <dgm:cxn modelId="{3D689BE3-EEF2-4D1E-BB5B-0FB4FC50358B}" type="presParOf" srcId="{38AC95FA-872A-4A70-847C-0D1BFFE9EB32}" destId="{35971EAE-5A7E-4730-8760-28D31679980E}" srcOrd="2" destOrd="0" presId="urn:microsoft.com/office/officeart/2018/2/layout/IconLabelList"/>
    <dgm:cxn modelId="{578EED00-4748-4664-BC29-532E029A8ED2}" type="presParOf" srcId="{35971EAE-5A7E-4730-8760-28D31679980E}" destId="{4FB9C2FA-3821-4D36-8042-002768AE7D62}" srcOrd="0" destOrd="0" presId="urn:microsoft.com/office/officeart/2018/2/layout/IconLabelList"/>
    <dgm:cxn modelId="{A37BA4DF-8EBE-4022-8613-0823673EB0A5}" type="presParOf" srcId="{35971EAE-5A7E-4730-8760-28D31679980E}" destId="{FF5CFF63-2C01-4B0A-AFAB-C4ACCCD3CB25}" srcOrd="1" destOrd="0" presId="urn:microsoft.com/office/officeart/2018/2/layout/IconLabelList"/>
    <dgm:cxn modelId="{B5EA2DAB-3C32-4DB9-9C43-C827F8B2B188}" type="presParOf" srcId="{35971EAE-5A7E-4730-8760-28D31679980E}" destId="{2963D44F-5144-4B3D-80E8-044871A0F322}" srcOrd="2" destOrd="0" presId="urn:microsoft.com/office/officeart/2018/2/layout/IconLabelList"/>
    <dgm:cxn modelId="{B1FB8001-8F59-4758-8E68-AF3A7F1D6017}" type="presParOf" srcId="{38AC95FA-872A-4A70-847C-0D1BFFE9EB32}" destId="{11B90BE7-2FB8-4307-B55E-31F06BF1AD3E}" srcOrd="3" destOrd="0" presId="urn:microsoft.com/office/officeart/2018/2/layout/IconLabelList"/>
    <dgm:cxn modelId="{3668E604-D539-47E2-BD6E-91F99FEED567}" type="presParOf" srcId="{38AC95FA-872A-4A70-847C-0D1BFFE9EB32}" destId="{F57B03AB-7125-425B-8D8E-05CD41D6C731}" srcOrd="4" destOrd="0" presId="urn:microsoft.com/office/officeart/2018/2/layout/IconLabelList"/>
    <dgm:cxn modelId="{E7136A3A-EA49-4D3D-ACEF-A4517DEEE012}" type="presParOf" srcId="{F57B03AB-7125-425B-8D8E-05CD41D6C731}" destId="{169C2626-D477-4996-9C43-6BE4B4BFB665}" srcOrd="0" destOrd="0" presId="urn:microsoft.com/office/officeart/2018/2/layout/IconLabelList"/>
    <dgm:cxn modelId="{2A3EBC4B-7B21-4E1F-AC7E-6F16DDE6C76C}" type="presParOf" srcId="{F57B03AB-7125-425B-8D8E-05CD41D6C731}" destId="{23B3D60F-5AB6-434F-9707-C35EF5CD808A}" srcOrd="1" destOrd="0" presId="urn:microsoft.com/office/officeart/2018/2/layout/IconLabelList"/>
    <dgm:cxn modelId="{465D402B-5E63-4941-BCD9-F78BAD927BE7}" type="presParOf" srcId="{F57B03AB-7125-425B-8D8E-05CD41D6C731}" destId="{62BFBD9C-7230-40AD-B25B-BE507FE3E4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7D40E3-9F13-44D7-A006-3CC13F895BB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21204-8CDF-4024-B03B-1EADBB4165C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De bodem moet altijd ________ zijn ( beton )</a:t>
          </a:r>
          <a:endParaRPr lang="en-US" dirty="0"/>
        </a:p>
      </dgm:t>
    </dgm:pt>
    <dgm:pt modelId="{C3CA3AA1-8ABB-4537-89E2-44ED75AF0B6A}" type="parTrans" cxnId="{29DE27C3-F54B-4492-82FE-81B8E19793AF}">
      <dgm:prSet/>
      <dgm:spPr/>
      <dgm:t>
        <a:bodyPr/>
        <a:lstStyle/>
        <a:p>
          <a:endParaRPr lang="en-US"/>
        </a:p>
      </dgm:t>
    </dgm:pt>
    <dgm:pt modelId="{5495B5E7-81E6-4B2E-AA1E-43EE8FFEA866}" type="sibTrans" cxnId="{29DE27C3-F54B-4492-82FE-81B8E19793AF}">
      <dgm:prSet/>
      <dgm:spPr/>
      <dgm:t>
        <a:bodyPr/>
        <a:lstStyle/>
        <a:p>
          <a:endParaRPr lang="en-US"/>
        </a:p>
      </dgm:t>
    </dgm:pt>
    <dgm:pt modelId="{CCEE0131-0308-41EA-9C84-3CE39C8CC88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Houtvezel = minste hoeveelheid _______</a:t>
          </a:r>
          <a:endParaRPr lang="en-US" dirty="0"/>
        </a:p>
      </dgm:t>
    </dgm:pt>
    <dgm:pt modelId="{74F0DE1C-EA96-4D13-92C5-C701FBB4568E}" type="parTrans" cxnId="{E72E1B66-E639-49A2-8257-9E94C5E8E118}">
      <dgm:prSet/>
      <dgm:spPr/>
      <dgm:t>
        <a:bodyPr/>
        <a:lstStyle/>
        <a:p>
          <a:endParaRPr lang="en-US"/>
        </a:p>
      </dgm:t>
    </dgm:pt>
    <dgm:pt modelId="{AB825D33-C9EA-4497-B791-C50CD3FB7D44}" type="sibTrans" cxnId="{E72E1B66-E639-49A2-8257-9E94C5E8E118}">
      <dgm:prSet/>
      <dgm:spPr/>
      <dgm:t>
        <a:bodyPr/>
        <a:lstStyle/>
        <a:p>
          <a:endParaRPr lang="en-US"/>
        </a:p>
      </dgm:t>
    </dgm:pt>
    <dgm:pt modelId="{75A44B4D-E9AF-4E52-8E1A-148A2213D2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dirty="0"/>
            <a:t>Stro = aangenaam voor dier, is _______ en dient ook als _________</a:t>
          </a:r>
          <a:endParaRPr lang="en-US" sz="1600" dirty="0"/>
        </a:p>
      </dgm:t>
    </dgm:pt>
    <dgm:pt modelId="{C6AB04AD-0DE3-41B7-B691-E2F3BFCCE42B}" type="parTrans" cxnId="{3BB234DA-0B54-46DF-A59D-6CFC32727063}">
      <dgm:prSet/>
      <dgm:spPr/>
      <dgm:t>
        <a:bodyPr/>
        <a:lstStyle/>
        <a:p>
          <a:endParaRPr lang="en-US"/>
        </a:p>
      </dgm:t>
    </dgm:pt>
    <dgm:pt modelId="{969E4CAF-AE76-4F17-9BAA-EAFCD967E50C}" type="sibTrans" cxnId="{3BB234DA-0B54-46DF-A59D-6CFC32727063}">
      <dgm:prSet/>
      <dgm:spPr/>
      <dgm:t>
        <a:bodyPr/>
        <a:lstStyle/>
        <a:p>
          <a:endParaRPr lang="en-US"/>
        </a:p>
      </dgm:t>
    </dgm:pt>
    <dgm:pt modelId="{38AC95FA-872A-4A70-847C-0D1BFFE9EB32}" type="pres">
      <dgm:prSet presAssocID="{947D40E3-9F13-44D7-A006-3CC13F895BBD}" presName="root" presStyleCnt="0">
        <dgm:presLayoutVars>
          <dgm:dir/>
          <dgm:resizeHandles val="exact"/>
        </dgm:presLayoutVars>
      </dgm:prSet>
      <dgm:spPr/>
    </dgm:pt>
    <dgm:pt modelId="{4ADDBDE9-9052-4FDE-AC41-B5B32CE1AC58}" type="pres">
      <dgm:prSet presAssocID="{BF321204-8CDF-4024-B03B-1EADBB4165CC}" presName="compNode" presStyleCnt="0"/>
      <dgm:spPr/>
    </dgm:pt>
    <dgm:pt modelId="{B59DDCAD-B0E3-4510-B218-26E8102A0578}" type="pres">
      <dgm:prSet presAssocID="{BF321204-8CDF-4024-B03B-1EADBB4165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10AD8855-963A-429F-80DB-62739DCCCD47}" type="pres">
      <dgm:prSet presAssocID="{BF321204-8CDF-4024-B03B-1EADBB4165CC}" presName="spaceRect" presStyleCnt="0"/>
      <dgm:spPr/>
    </dgm:pt>
    <dgm:pt modelId="{39CD8783-0FC2-4ECF-ABF6-0DCA6C5A0BFF}" type="pres">
      <dgm:prSet presAssocID="{BF321204-8CDF-4024-B03B-1EADBB4165CC}" presName="textRect" presStyleLbl="revTx" presStyleIdx="0" presStyleCnt="3">
        <dgm:presLayoutVars>
          <dgm:chMax val="1"/>
          <dgm:chPref val="1"/>
        </dgm:presLayoutVars>
      </dgm:prSet>
      <dgm:spPr/>
    </dgm:pt>
    <dgm:pt modelId="{064F4F90-F388-413D-8219-9C49694FE78F}" type="pres">
      <dgm:prSet presAssocID="{5495B5E7-81E6-4B2E-AA1E-43EE8FFEA866}" presName="sibTrans" presStyleCnt="0"/>
      <dgm:spPr/>
    </dgm:pt>
    <dgm:pt modelId="{35971EAE-5A7E-4730-8760-28D31679980E}" type="pres">
      <dgm:prSet presAssocID="{CCEE0131-0308-41EA-9C84-3CE39C8CC887}" presName="compNode" presStyleCnt="0"/>
      <dgm:spPr/>
    </dgm:pt>
    <dgm:pt modelId="{4FB9C2FA-3821-4D36-8042-002768AE7D62}" type="pres">
      <dgm:prSet presAssocID="{CCEE0131-0308-41EA-9C84-3CE39C8CC8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ard met effen opvulling"/>
        </a:ext>
      </dgm:extLst>
    </dgm:pt>
    <dgm:pt modelId="{FF5CFF63-2C01-4B0A-AFAB-C4ACCCD3CB25}" type="pres">
      <dgm:prSet presAssocID="{CCEE0131-0308-41EA-9C84-3CE39C8CC887}" presName="spaceRect" presStyleCnt="0"/>
      <dgm:spPr/>
    </dgm:pt>
    <dgm:pt modelId="{2963D44F-5144-4B3D-80E8-044871A0F322}" type="pres">
      <dgm:prSet presAssocID="{CCEE0131-0308-41EA-9C84-3CE39C8CC887}" presName="textRect" presStyleLbl="revTx" presStyleIdx="1" presStyleCnt="3">
        <dgm:presLayoutVars>
          <dgm:chMax val="1"/>
          <dgm:chPref val="1"/>
        </dgm:presLayoutVars>
      </dgm:prSet>
      <dgm:spPr/>
    </dgm:pt>
    <dgm:pt modelId="{11B90BE7-2FB8-4307-B55E-31F06BF1AD3E}" type="pres">
      <dgm:prSet presAssocID="{AB825D33-C9EA-4497-B791-C50CD3FB7D44}" presName="sibTrans" presStyleCnt="0"/>
      <dgm:spPr/>
    </dgm:pt>
    <dgm:pt modelId="{F57B03AB-7125-425B-8D8E-05CD41D6C731}" type="pres">
      <dgm:prSet presAssocID="{75A44B4D-E9AF-4E52-8E1A-148A2213D2F8}" presName="compNode" presStyleCnt="0"/>
      <dgm:spPr/>
    </dgm:pt>
    <dgm:pt modelId="{169C2626-D477-4996-9C43-6BE4B4BFB665}" type="pres">
      <dgm:prSet presAssocID="{75A44B4D-E9AF-4E52-8E1A-148A2213D2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met effen opvulling"/>
        </a:ext>
      </dgm:extLst>
    </dgm:pt>
    <dgm:pt modelId="{23B3D60F-5AB6-434F-9707-C35EF5CD808A}" type="pres">
      <dgm:prSet presAssocID="{75A44B4D-E9AF-4E52-8E1A-148A2213D2F8}" presName="spaceRect" presStyleCnt="0"/>
      <dgm:spPr/>
    </dgm:pt>
    <dgm:pt modelId="{62BFBD9C-7230-40AD-B25B-BE507FE3E445}" type="pres">
      <dgm:prSet presAssocID="{75A44B4D-E9AF-4E52-8E1A-148A2213D2F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72E1B66-E639-49A2-8257-9E94C5E8E118}" srcId="{947D40E3-9F13-44D7-A006-3CC13F895BBD}" destId="{CCEE0131-0308-41EA-9C84-3CE39C8CC887}" srcOrd="1" destOrd="0" parTransId="{74F0DE1C-EA96-4D13-92C5-C701FBB4568E}" sibTransId="{AB825D33-C9EA-4497-B791-C50CD3FB7D44}"/>
    <dgm:cxn modelId="{9F3E5E79-03EE-4616-83D3-7A78587C61B9}" type="presOf" srcId="{CCEE0131-0308-41EA-9C84-3CE39C8CC887}" destId="{2963D44F-5144-4B3D-80E8-044871A0F322}" srcOrd="0" destOrd="0" presId="urn:microsoft.com/office/officeart/2018/2/layout/IconLabelList"/>
    <dgm:cxn modelId="{F2B2679D-5DEC-4A56-BCE0-8361B0143794}" type="presOf" srcId="{75A44B4D-E9AF-4E52-8E1A-148A2213D2F8}" destId="{62BFBD9C-7230-40AD-B25B-BE507FE3E445}" srcOrd="0" destOrd="0" presId="urn:microsoft.com/office/officeart/2018/2/layout/IconLabelList"/>
    <dgm:cxn modelId="{29DE27C3-F54B-4492-82FE-81B8E19793AF}" srcId="{947D40E3-9F13-44D7-A006-3CC13F895BBD}" destId="{BF321204-8CDF-4024-B03B-1EADBB4165CC}" srcOrd="0" destOrd="0" parTransId="{C3CA3AA1-8ABB-4537-89E2-44ED75AF0B6A}" sibTransId="{5495B5E7-81E6-4B2E-AA1E-43EE8FFEA866}"/>
    <dgm:cxn modelId="{4C8BC7CF-BC87-443F-8DCF-0CFDED3484C6}" type="presOf" srcId="{947D40E3-9F13-44D7-A006-3CC13F895BBD}" destId="{38AC95FA-872A-4A70-847C-0D1BFFE9EB32}" srcOrd="0" destOrd="0" presId="urn:microsoft.com/office/officeart/2018/2/layout/IconLabelList"/>
    <dgm:cxn modelId="{3BB234DA-0B54-46DF-A59D-6CFC32727063}" srcId="{947D40E3-9F13-44D7-A006-3CC13F895BBD}" destId="{75A44B4D-E9AF-4E52-8E1A-148A2213D2F8}" srcOrd="2" destOrd="0" parTransId="{C6AB04AD-0DE3-41B7-B691-E2F3BFCCE42B}" sibTransId="{969E4CAF-AE76-4F17-9BAA-EAFCD967E50C}"/>
    <dgm:cxn modelId="{9FAAE0DA-800E-4EEC-8531-7EDE9E1F9E59}" type="presOf" srcId="{BF321204-8CDF-4024-B03B-1EADBB4165CC}" destId="{39CD8783-0FC2-4ECF-ABF6-0DCA6C5A0BFF}" srcOrd="0" destOrd="0" presId="urn:microsoft.com/office/officeart/2018/2/layout/IconLabelList"/>
    <dgm:cxn modelId="{EC4119B8-BB7E-45C0-BFB8-569049E90342}" type="presParOf" srcId="{38AC95FA-872A-4A70-847C-0D1BFFE9EB32}" destId="{4ADDBDE9-9052-4FDE-AC41-B5B32CE1AC58}" srcOrd="0" destOrd="0" presId="urn:microsoft.com/office/officeart/2018/2/layout/IconLabelList"/>
    <dgm:cxn modelId="{50E1CCB9-9139-4335-B047-9A0A32A4E14A}" type="presParOf" srcId="{4ADDBDE9-9052-4FDE-AC41-B5B32CE1AC58}" destId="{B59DDCAD-B0E3-4510-B218-26E8102A0578}" srcOrd="0" destOrd="0" presId="urn:microsoft.com/office/officeart/2018/2/layout/IconLabelList"/>
    <dgm:cxn modelId="{4B8DAAB8-4DC8-4420-B546-C612D286173C}" type="presParOf" srcId="{4ADDBDE9-9052-4FDE-AC41-B5B32CE1AC58}" destId="{10AD8855-963A-429F-80DB-62739DCCCD47}" srcOrd="1" destOrd="0" presId="urn:microsoft.com/office/officeart/2018/2/layout/IconLabelList"/>
    <dgm:cxn modelId="{7D4E44DC-DF15-46CD-A489-81E19AC5253B}" type="presParOf" srcId="{4ADDBDE9-9052-4FDE-AC41-B5B32CE1AC58}" destId="{39CD8783-0FC2-4ECF-ABF6-0DCA6C5A0BFF}" srcOrd="2" destOrd="0" presId="urn:microsoft.com/office/officeart/2018/2/layout/IconLabelList"/>
    <dgm:cxn modelId="{E30F29D6-EBB4-4427-A63A-F2B9E045F138}" type="presParOf" srcId="{38AC95FA-872A-4A70-847C-0D1BFFE9EB32}" destId="{064F4F90-F388-413D-8219-9C49694FE78F}" srcOrd="1" destOrd="0" presId="urn:microsoft.com/office/officeart/2018/2/layout/IconLabelList"/>
    <dgm:cxn modelId="{3D689BE3-EEF2-4D1E-BB5B-0FB4FC50358B}" type="presParOf" srcId="{38AC95FA-872A-4A70-847C-0D1BFFE9EB32}" destId="{35971EAE-5A7E-4730-8760-28D31679980E}" srcOrd="2" destOrd="0" presId="urn:microsoft.com/office/officeart/2018/2/layout/IconLabelList"/>
    <dgm:cxn modelId="{578EED00-4748-4664-BC29-532E029A8ED2}" type="presParOf" srcId="{35971EAE-5A7E-4730-8760-28D31679980E}" destId="{4FB9C2FA-3821-4D36-8042-002768AE7D62}" srcOrd="0" destOrd="0" presId="urn:microsoft.com/office/officeart/2018/2/layout/IconLabelList"/>
    <dgm:cxn modelId="{A37BA4DF-8EBE-4022-8613-0823673EB0A5}" type="presParOf" srcId="{35971EAE-5A7E-4730-8760-28D31679980E}" destId="{FF5CFF63-2C01-4B0A-AFAB-C4ACCCD3CB25}" srcOrd="1" destOrd="0" presId="urn:microsoft.com/office/officeart/2018/2/layout/IconLabelList"/>
    <dgm:cxn modelId="{B5EA2DAB-3C32-4DB9-9C43-C827F8B2B188}" type="presParOf" srcId="{35971EAE-5A7E-4730-8760-28D31679980E}" destId="{2963D44F-5144-4B3D-80E8-044871A0F322}" srcOrd="2" destOrd="0" presId="urn:microsoft.com/office/officeart/2018/2/layout/IconLabelList"/>
    <dgm:cxn modelId="{B1FB8001-8F59-4758-8E68-AF3A7F1D6017}" type="presParOf" srcId="{38AC95FA-872A-4A70-847C-0D1BFFE9EB32}" destId="{11B90BE7-2FB8-4307-B55E-31F06BF1AD3E}" srcOrd="3" destOrd="0" presId="urn:microsoft.com/office/officeart/2018/2/layout/IconLabelList"/>
    <dgm:cxn modelId="{3668E604-D539-47E2-BD6E-91F99FEED567}" type="presParOf" srcId="{38AC95FA-872A-4A70-847C-0D1BFFE9EB32}" destId="{F57B03AB-7125-425B-8D8E-05CD41D6C731}" srcOrd="4" destOrd="0" presId="urn:microsoft.com/office/officeart/2018/2/layout/IconLabelList"/>
    <dgm:cxn modelId="{E7136A3A-EA49-4D3D-ACEF-A4517DEEE012}" type="presParOf" srcId="{F57B03AB-7125-425B-8D8E-05CD41D6C731}" destId="{169C2626-D477-4996-9C43-6BE4B4BFB665}" srcOrd="0" destOrd="0" presId="urn:microsoft.com/office/officeart/2018/2/layout/IconLabelList"/>
    <dgm:cxn modelId="{2A3EBC4B-7B21-4E1F-AC7E-6F16DDE6C76C}" type="presParOf" srcId="{F57B03AB-7125-425B-8D8E-05CD41D6C731}" destId="{23B3D60F-5AB6-434F-9707-C35EF5CD808A}" srcOrd="1" destOrd="0" presId="urn:microsoft.com/office/officeart/2018/2/layout/IconLabelList"/>
    <dgm:cxn modelId="{465D402B-5E63-4941-BCD9-F78BAD927BE7}" type="presParOf" srcId="{F57B03AB-7125-425B-8D8E-05CD41D6C731}" destId="{62BFBD9C-7230-40AD-B25B-BE507FE3E4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F5FFBE-85CC-47ED-A4C6-8BA087721AA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7817F7-A689-4DE1-8730-DB8AB4895E86}">
      <dgm:prSet/>
      <dgm:spPr/>
      <dgm:t>
        <a:bodyPr/>
        <a:lstStyle/>
        <a:p>
          <a:r>
            <a:rPr lang="nl-NL"/>
            <a:t>Stickie notes</a:t>
          </a:r>
          <a:endParaRPr lang="en-US"/>
        </a:p>
      </dgm:t>
    </dgm:pt>
    <dgm:pt modelId="{203B41B2-F66B-4821-8A89-2A177D021712}" type="parTrans" cxnId="{E7E823DB-8792-4705-A55F-0DB6E8EF9BE7}">
      <dgm:prSet/>
      <dgm:spPr/>
      <dgm:t>
        <a:bodyPr/>
        <a:lstStyle/>
        <a:p>
          <a:endParaRPr lang="en-US"/>
        </a:p>
      </dgm:t>
    </dgm:pt>
    <dgm:pt modelId="{DCB4D975-1166-4897-AD4C-741F1D2A2C09}" type="sibTrans" cxnId="{E7E823DB-8792-4705-A55F-0DB6E8EF9BE7}">
      <dgm:prSet/>
      <dgm:spPr/>
      <dgm:t>
        <a:bodyPr/>
        <a:lstStyle/>
        <a:p>
          <a:endParaRPr lang="en-US"/>
        </a:p>
      </dgm:t>
    </dgm:pt>
    <dgm:pt modelId="{9CA6C90D-92FC-4E56-8372-CAAA2CD6544E}">
      <dgm:prSet/>
      <dgm:spPr/>
      <dgm:t>
        <a:bodyPr/>
        <a:lstStyle/>
        <a:p>
          <a:r>
            <a:rPr lang="nl-NL"/>
            <a:t>Lokaal verlaten</a:t>
          </a:r>
          <a:endParaRPr lang="en-US"/>
        </a:p>
      </dgm:t>
    </dgm:pt>
    <dgm:pt modelId="{D899A6DB-1B1A-433F-83CD-8BB0C843F41E}" type="parTrans" cxnId="{AB0BE96B-5E3E-4AF2-A3F8-91D4C3519688}">
      <dgm:prSet/>
      <dgm:spPr/>
      <dgm:t>
        <a:bodyPr/>
        <a:lstStyle/>
        <a:p>
          <a:endParaRPr lang="en-US"/>
        </a:p>
      </dgm:t>
    </dgm:pt>
    <dgm:pt modelId="{1C86B2EE-7F86-484C-BBE1-0306334504C7}" type="sibTrans" cxnId="{AB0BE96B-5E3E-4AF2-A3F8-91D4C3519688}">
      <dgm:prSet/>
      <dgm:spPr/>
      <dgm:t>
        <a:bodyPr/>
        <a:lstStyle/>
        <a:p>
          <a:endParaRPr lang="en-US"/>
        </a:p>
      </dgm:t>
    </dgm:pt>
    <dgm:pt modelId="{0D9103C7-AC9D-4B22-ABF0-E0E3C8E72B90}" type="pres">
      <dgm:prSet presAssocID="{90F5FFBE-85CC-47ED-A4C6-8BA087721AA3}" presName="linear" presStyleCnt="0">
        <dgm:presLayoutVars>
          <dgm:dir/>
          <dgm:animLvl val="lvl"/>
          <dgm:resizeHandles val="exact"/>
        </dgm:presLayoutVars>
      </dgm:prSet>
      <dgm:spPr/>
    </dgm:pt>
    <dgm:pt modelId="{4630398B-50B8-4DA8-A3B9-99F2D92C0E93}" type="pres">
      <dgm:prSet presAssocID="{457817F7-A689-4DE1-8730-DB8AB4895E86}" presName="parentLin" presStyleCnt="0"/>
      <dgm:spPr/>
    </dgm:pt>
    <dgm:pt modelId="{B4E34A53-D23B-454C-BB50-7E412540C81F}" type="pres">
      <dgm:prSet presAssocID="{457817F7-A689-4DE1-8730-DB8AB4895E86}" presName="parentLeftMargin" presStyleLbl="node1" presStyleIdx="0" presStyleCnt="2"/>
      <dgm:spPr/>
    </dgm:pt>
    <dgm:pt modelId="{C8E8A2DD-68F8-4E09-A58A-3242FA5A35FD}" type="pres">
      <dgm:prSet presAssocID="{457817F7-A689-4DE1-8730-DB8AB4895E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03092C-3042-43B5-9F95-D72570B193FE}" type="pres">
      <dgm:prSet presAssocID="{457817F7-A689-4DE1-8730-DB8AB4895E86}" presName="negativeSpace" presStyleCnt="0"/>
      <dgm:spPr/>
    </dgm:pt>
    <dgm:pt modelId="{DBC35637-16AB-4300-8823-EAC624DB1666}" type="pres">
      <dgm:prSet presAssocID="{457817F7-A689-4DE1-8730-DB8AB4895E86}" presName="childText" presStyleLbl="conFgAcc1" presStyleIdx="0" presStyleCnt="2">
        <dgm:presLayoutVars>
          <dgm:bulletEnabled val="1"/>
        </dgm:presLayoutVars>
      </dgm:prSet>
      <dgm:spPr/>
    </dgm:pt>
    <dgm:pt modelId="{A31CA7D3-6805-4708-9E89-B108D8665403}" type="pres">
      <dgm:prSet presAssocID="{DCB4D975-1166-4897-AD4C-741F1D2A2C09}" presName="spaceBetweenRectangles" presStyleCnt="0"/>
      <dgm:spPr/>
    </dgm:pt>
    <dgm:pt modelId="{CCFB92DD-50A6-43B2-A7C0-428E5827CBA8}" type="pres">
      <dgm:prSet presAssocID="{9CA6C90D-92FC-4E56-8372-CAAA2CD6544E}" presName="parentLin" presStyleCnt="0"/>
      <dgm:spPr/>
    </dgm:pt>
    <dgm:pt modelId="{20820825-CFCE-4472-965C-9AD5EBDF1FF9}" type="pres">
      <dgm:prSet presAssocID="{9CA6C90D-92FC-4E56-8372-CAAA2CD6544E}" presName="parentLeftMargin" presStyleLbl="node1" presStyleIdx="0" presStyleCnt="2"/>
      <dgm:spPr/>
    </dgm:pt>
    <dgm:pt modelId="{648A2433-1F8E-437E-A870-1A677807B310}" type="pres">
      <dgm:prSet presAssocID="{9CA6C90D-92FC-4E56-8372-CAAA2CD654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7A7BDD2-254B-4888-A1F9-4569EB7DFF3C}" type="pres">
      <dgm:prSet presAssocID="{9CA6C90D-92FC-4E56-8372-CAAA2CD6544E}" presName="negativeSpace" presStyleCnt="0"/>
      <dgm:spPr/>
    </dgm:pt>
    <dgm:pt modelId="{F4E7FC89-B60E-45ED-81A0-A4832CDB140C}" type="pres">
      <dgm:prSet presAssocID="{9CA6C90D-92FC-4E56-8372-CAAA2CD6544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0F62501-56F5-4378-AC8F-2EB68414F05F}" type="presOf" srcId="{9CA6C90D-92FC-4E56-8372-CAAA2CD6544E}" destId="{20820825-CFCE-4472-965C-9AD5EBDF1FF9}" srcOrd="0" destOrd="0" presId="urn:microsoft.com/office/officeart/2005/8/layout/list1"/>
    <dgm:cxn modelId="{BE8DA10D-E0DE-439E-BF5A-34A9555F60B4}" type="presOf" srcId="{457817F7-A689-4DE1-8730-DB8AB4895E86}" destId="{B4E34A53-D23B-454C-BB50-7E412540C81F}" srcOrd="0" destOrd="0" presId="urn:microsoft.com/office/officeart/2005/8/layout/list1"/>
    <dgm:cxn modelId="{AB0BE96B-5E3E-4AF2-A3F8-91D4C3519688}" srcId="{90F5FFBE-85CC-47ED-A4C6-8BA087721AA3}" destId="{9CA6C90D-92FC-4E56-8372-CAAA2CD6544E}" srcOrd="1" destOrd="0" parTransId="{D899A6DB-1B1A-433F-83CD-8BB0C843F41E}" sibTransId="{1C86B2EE-7F86-484C-BBE1-0306334504C7}"/>
    <dgm:cxn modelId="{595C5794-1EA3-4D1B-92D9-EA051E533146}" type="presOf" srcId="{457817F7-A689-4DE1-8730-DB8AB4895E86}" destId="{C8E8A2DD-68F8-4E09-A58A-3242FA5A35FD}" srcOrd="1" destOrd="0" presId="urn:microsoft.com/office/officeart/2005/8/layout/list1"/>
    <dgm:cxn modelId="{572C92C5-9B27-4840-8805-61E0902E16F6}" type="presOf" srcId="{9CA6C90D-92FC-4E56-8372-CAAA2CD6544E}" destId="{648A2433-1F8E-437E-A870-1A677807B310}" srcOrd="1" destOrd="0" presId="urn:microsoft.com/office/officeart/2005/8/layout/list1"/>
    <dgm:cxn modelId="{E7E823DB-8792-4705-A55F-0DB6E8EF9BE7}" srcId="{90F5FFBE-85CC-47ED-A4C6-8BA087721AA3}" destId="{457817F7-A689-4DE1-8730-DB8AB4895E86}" srcOrd="0" destOrd="0" parTransId="{203B41B2-F66B-4821-8A89-2A177D021712}" sibTransId="{DCB4D975-1166-4897-AD4C-741F1D2A2C09}"/>
    <dgm:cxn modelId="{173F62EA-4664-4D80-801B-ADB5E72F4E55}" type="presOf" srcId="{90F5FFBE-85CC-47ED-A4C6-8BA087721AA3}" destId="{0D9103C7-AC9D-4B22-ABF0-E0E3C8E72B90}" srcOrd="0" destOrd="0" presId="urn:microsoft.com/office/officeart/2005/8/layout/list1"/>
    <dgm:cxn modelId="{D80E275B-0585-4C28-A255-C05AD29A5DCD}" type="presParOf" srcId="{0D9103C7-AC9D-4B22-ABF0-E0E3C8E72B90}" destId="{4630398B-50B8-4DA8-A3B9-99F2D92C0E93}" srcOrd="0" destOrd="0" presId="urn:microsoft.com/office/officeart/2005/8/layout/list1"/>
    <dgm:cxn modelId="{F9EFA959-1691-4364-8848-4B826EBAD8FD}" type="presParOf" srcId="{4630398B-50B8-4DA8-A3B9-99F2D92C0E93}" destId="{B4E34A53-D23B-454C-BB50-7E412540C81F}" srcOrd="0" destOrd="0" presId="urn:microsoft.com/office/officeart/2005/8/layout/list1"/>
    <dgm:cxn modelId="{6B5E8527-F046-41D3-9A51-58E30C752709}" type="presParOf" srcId="{4630398B-50B8-4DA8-A3B9-99F2D92C0E93}" destId="{C8E8A2DD-68F8-4E09-A58A-3242FA5A35FD}" srcOrd="1" destOrd="0" presId="urn:microsoft.com/office/officeart/2005/8/layout/list1"/>
    <dgm:cxn modelId="{50EF35E9-B157-49B4-B8C9-4BB664D805A1}" type="presParOf" srcId="{0D9103C7-AC9D-4B22-ABF0-E0E3C8E72B90}" destId="{9903092C-3042-43B5-9F95-D72570B193FE}" srcOrd="1" destOrd="0" presId="urn:microsoft.com/office/officeart/2005/8/layout/list1"/>
    <dgm:cxn modelId="{9EA73C33-086E-4D45-80E7-3E51C2219C0E}" type="presParOf" srcId="{0D9103C7-AC9D-4B22-ABF0-E0E3C8E72B90}" destId="{DBC35637-16AB-4300-8823-EAC624DB1666}" srcOrd="2" destOrd="0" presId="urn:microsoft.com/office/officeart/2005/8/layout/list1"/>
    <dgm:cxn modelId="{0D01E367-52B3-45F8-9628-504ED5203426}" type="presParOf" srcId="{0D9103C7-AC9D-4B22-ABF0-E0E3C8E72B90}" destId="{A31CA7D3-6805-4708-9E89-B108D8665403}" srcOrd="3" destOrd="0" presId="urn:microsoft.com/office/officeart/2005/8/layout/list1"/>
    <dgm:cxn modelId="{4A6389CB-7BF8-4E19-854C-40E7DE7CA712}" type="presParOf" srcId="{0D9103C7-AC9D-4B22-ABF0-E0E3C8E72B90}" destId="{CCFB92DD-50A6-43B2-A7C0-428E5827CBA8}" srcOrd="4" destOrd="0" presId="urn:microsoft.com/office/officeart/2005/8/layout/list1"/>
    <dgm:cxn modelId="{D67642F4-590F-4025-9F5B-CA82448A32AD}" type="presParOf" srcId="{CCFB92DD-50A6-43B2-A7C0-428E5827CBA8}" destId="{20820825-CFCE-4472-965C-9AD5EBDF1FF9}" srcOrd="0" destOrd="0" presId="urn:microsoft.com/office/officeart/2005/8/layout/list1"/>
    <dgm:cxn modelId="{CF8A9CB2-7885-4185-B51F-60553B5BE94E}" type="presParOf" srcId="{CCFB92DD-50A6-43B2-A7C0-428E5827CBA8}" destId="{648A2433-1F8E-437E-A870-1A677807B310}" srcOrd="1" destOrd="0" presId="urn:microsoft.com/office/officeart/2005/8/layout/list1"/>
    <dgm:cxn modelId="{CED3E2EF-9896-4CE9-B2B5-8A1116D8E7CE}" type="presParOf" srcId="{0D9103C7-AC9D-4B22-ABF0-E0E3C8E72B90}" destId="{47A7BDD2-254B-4888-A1F9-4569EB7DFF3C}" srcOrd="5" destOrd="0" presId="urn:microsoft.com/office/officeart/2005/8/layout/list1"/>
    <dgm:cxn modelId="{2DDC020D-C8D6-4193-B3B7-B429FAFA7F93}" type="presParOf" srcId="{0D9103C7-AC9D-4B22-ABF0-E0E3C8E72B90}" destId="{F4E7FC89-B60E-45ED-81A0-A4832CDB140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B66F-04C4-441B-88F9-DCC22B6641B8}">
      <dsp:nvSpPr>
        <dsp:cNvPr id="0" name=""/>
        <dsp:cNvSpPr/>
      </dsp:nvSpPr>
      <dsp:spPr>
        <a:xfrm>
          <a:off x="458237" y="453"/>
          <a:ext cx="1496009" cy="14960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Leerdoelen</a:t>
          </a:r>
          <a:r>
            <a:rPr lang="en-US" sz="1700" kern="1200" dirty="0"/>
            <a:t> </a:t>
          </a:r>
        </a:p>
      </dsp:txBody>
      <dsp:txXfrm>
        <a:off x="677322" y="219538"/>
        <a:ext cx="1057839" cy="1057839"/>
      </dsp:txXfrm>
    </dsp:sp>
    <dsp:sp modelId="{8A587DC0-E4C4-4079-9D56-AA4B8BCD4FD7}">
      <dsp:nvSpPr>
        <dsp:cNvPr id="0" name=""/>
        <dsp:cNvSpPr/>
      </dsp:nvSpPr>
      <dsp:spPr>
        <a:xfrm rot="10800000">
          <a:off x="944440" y="1689634"/>
          <a:ext cx="523603" cy="4095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49F9D-02AE-4E1A-8CF9-A608E7F78FF0}">
      <dsp:nvSpPr>
        <dsp:cNvPr id="0" name=""/>
        <dsp:cNvSpPr/>
      </dsp:nvSpPr>
      <dsp:spPr>
        <a:xfrm>
          <a:off x="707322" y="2269151"/>
          <a:ext cx="997838" cy="9978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Opdracht</a:t>
          </a:r>
          <a:r>
            <a:rPr lang="en-US" sz="900" kern="1200" dirty="0"/>
            <a:t> </a:t>
          </a:r>
        </a:p>
      </dsp:txBody>
      <dsp:txXfrm>
        <a:off x="853452" y="2415281"/>
        <a:ext cx="705578" cy="705578"/>
      </dsp:txXfrm>
    </dsp:sp>
    <dsp:sp modelId="{3FBCFBF7-4E47-47B1-B3CE-DB8808C004F6}">
      <dsp:nvSpPr>
        <dsp:cNvPr id="0" name=""/>
        <dsp:cNvSpPr/>
      </dsp:nvSpPr>
      <dsp:spPr>
        <a:xfrm rot="10800000">
          <a:off x="944440" y="3584704"/>
          <a:ext cx="523603" cy="40952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D025F-8DAB-4A56-89A9-7B7612189C42}">
      <dsp:nvSpPr>
        <dsp:cNvPr id="0" name=""/>
        <dsp:cNvSpPr/>
      </dsp:nvSpPr>
      <dsp:spPr>
        <a:xfrm>
          <a:off x="707322" y="4288764"/>
          <a:ext cx="997838" cy="9978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Stands</a:t>
          </a:r>
          <a:endParaRPr lang="en-US" sz="900" kern="1200" dirty="0"/>
        </a:p>
      </dsp:txBody>
      <dsp:txXfrm>
        <a:off x="853452" y="4434894"/>
        <a:ext cx="705578" cy="705578"/>
      </dsp:txXfrm>
    </dsp:sp>
    <dsp:sp modelId="{634936F9-DC38-43FB-A55C-96AE8B1A86E6}">
      <dsp:nvSpPr>
        <dsp:cNvPr id="0" name=""/>
        <dsp:cNvSpPr/>
      </dsp:nvSpPr>
      <dsp:spPr>
        <a:xfrm rot="5400000">
          <a:off x="2078037" y="4582920"/>
          <a:ext cx="523603" cy="40952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E65B2-BE99-4F22-B636-2EB261FE0963}">
      <dsp:nvSpPr>
        <dsp:cNvPr id="0" name=""/>
        <dsp:cNvSpPr/>
      </dsp:nvSpPr>
      <dsp:spPr>
        <a:xfrm>
          <a:off x="2951336" y="4288764"/>
          <a:ext cx="997838" cy="9978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Binnenboxen</a:t>
          </a:r>
          <a:endParaRPr lang="en-US" sz="900" kern="1200" dirty="0"/>
        </a:p>
      </dsp:txBody>
      <dsp:txXfrm>
        <a:off x="3097466" y="4434894"/>
        <a:ext cx="705578" cy="705578"/>
      </dsp:txXfrm>
    </dsp:sp>
    <dsp:sp modelId="{5DE5DC8E-7752-4440-AFA6-F618B40A04A6}">
      <dsp:nvSpPr>
        <dsp:cNvPr id="0" name=""/>
        <dsp:cNvSpPr/>
      </dsp:nvSpPr>
      <dsp:spPr>
        <a:xfrm>
          <a:off x="3188454" y="3561523"/>
          <a:ext cx="523603" cy="40952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1ABFD-E752-4D23-9553-A0EA50672E5F}">
      <dsp:nvSpPr>
        <dsp:cNvPr id="0" name=""/>
        <dsp:cNvSpPr/>
      </dsp:nvSpPr>
      <dsp:spPr>
        <a:xfrm>
          <a:off x="2951336" y="2269151"/>
          <a:ext cx="997838" cy="9978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Buitenboxen</a:t>
          </a:r>
          <a:endParaRPr lang="en-US" sz="900" kern="1200" dirty="0"/>
        </a:p>
      </dsp:txBody>
      <dsp:txXfrm>
        <a:off x="3097466" y="2415281"/>
        <a:ext cx="705578" cy="705578"/>
      </dsp:txXfrm>
    </dsp:sp>
    <dsp:sp modelId="{14590FB8-277B-42AE-9F33-FB61DAD127E2}">
      <dsp:nvSpPr>
        <dsp:cNvPr id="0" name=""/>
        <dsp:cNvSpPr/>
      </dsp:nvSpPr>
      <dsp:spPr>
        <a:xfrm>
          <a:off x="3188454" y="1541911"/>
          <a:ext cx="523603" cy="409525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3D1E5-FC3F-40E8-8A72-339B2A890D0E}">
      <dsp:nvSpPr>
        <dsp:cNvPr id="0" name=""/>
        <dsp:cNvSpPr/>
      </dsp:nvSpPr>
      <dsp:spPr>
        <a:xfrm>
          <a:off x="2951336" y="249538"/>
          <a:ext cx="997838" cy="997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Verdere</a:t>
          </a:r>
          <a:r>
            <a:rPr lang="en-US" sz="900" kern="1200" dirty="0"/>
            <a:t> </a:t>
          </a:r>
          <a:r>
            <a:rPr lang="en-US" sz="900" kern="1200" dirty="0" err="1"/>
            <a:t>huisvesting</a:t>
          </a:r>
          <a:r>
            <a:rPr lang="en-US" sz="900" kern="1200" dirty="0"/>
            <a:t> </a:t>
          </a:r>
        </a:p>
      </dsp:txBody>
      <dsp:txXfrm>
        <a:off x="3097466" y="395668"/>
        <a:ext cx="705578" cy="705578"/>
      </dsp:txXfrm>
    </dsp:sp>
    <dsp:sp modelId="{A6BE57B4-15CF-4986-9073-CEB1BB307BD7}">
      <dsp:nvSpPr>
        <dsp:cNvPr id="0" name=""/>
        <dsp:cNvSpPr/>
      </dsp:nvSpPr>
      <dsp:spPr>
        <a:xfrm rot="5400000">
          <a:off x="4197508" y="543695"/>
          <a:ext cx="523603" cy="4095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BFF14-347E-4CFC-A65B-34BEA0B613F3}">
      <dsp:nvSpPr>
        <dsp:cNvPr id="0" name=""/>
        <dsp:cNvSpPr/>
      </dsp:nvSpPr>
      <dsp:spPr>
        <a:xfrm>
          <a:off x="4946265" y="453"/>
          <a:ext cx="1496009" cy="14960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Opdracht </a:t>
          </a:r>
          <a:endParaRPr lang="en-US" sz="1700" kern="1200" dirty="0"/>
        </a:p>
      </dsp:txBody>
      <dsp:txXfrm>
        <a:off x="5165350" y="219538"/>
        <a:ext cx="1057839" cy="1057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DACA4-376C-4BF3-A6C4-1C7ACEC97DAB}">
      <dsp:nvSpPr>
        <dsp:cNvPr id="0" name=""/>
        <dsp:cNvSpPr/>
      </dsp:nvSpPr>
      <dsp:spPr>
        <a:xfrm>
          <a:off x="0" y="578820"/>
          <a:ext cx="6900512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Je weet het verschil tussen een stands, binnenbox en buitenbox</a:t>
          </a:r>
          <a:endParaRPr lang="en-US" sz="3500" kern="1200"/>
        </a:p>
      </dsp:txBody>
      <dsp:txXfrm>
        <a:off x="67966" y="646786"/>
        <a:ext cx="6764580" cy="1256367"/>
      </dsp:txXfrm>
    </dsp:sp>
    <dsp:sp modelId="{49F801A0-74F5-4D22-AB16-27A36D4299B2}">
      <dsp:nvSpPr>
        <dsp:cNvPr id="0" name=""/>
        <dsp:cNvSpPr/>
      </dsp:nvSpPr>
      <dsp:spPr>
        <a:xfrm>
          <a:off x="0" y="2071920"/>
          <a:ext cx="6900512" cy="1392299"/>
        </a:xfrm>
        <a:prstGeom prst="roundRect">
          <a:avLst/>
        </a:prstGeom>
        <a:solidFill>
          <a:schemeClr val="accent5">
            <a:hueOff val="760726"/>
            <a:satOff val="2963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Je weet waar je een voerbak plaats, en waar een voerstang voor dient</a:t>
          </a:r>
          <a:endParaRPr lang="en-US" sz="3500" kern="1200"/>
        </a:p>
      </dsp:txBody>
      <dsp:txXfrm>
        <a:off x="67966" y="2139886"/>
        <a:ext cx="6764580" cy="1256367"/>
      </dsp:txXfrm>
    </dsp:sp>
    <dsp:sp modelId="{C2317CE7-35B6-4F48-AB6F-602F61ADF9AA}">
      <dsp:nvSpPr>
        <dsp:cNvPr id="0" name=""/>
        <dsp:cNvSpPr/>
      </dsp:nvSpPr>
      <dsp:spPr>
        <a:xfrm>
          <a:off x="0" y="3565020"/>
          <a:ext cx="6900512" cy="1392299"/>
        </a:xfrm>
        <a:prstGeom prst="roundRect">
          <a:avLst/>
        </a:prstGeom>
        <a:solidFill>
          <a:schemeClr val="accent5">
            <a:hueOff val="1521452"/>
            <a:satOff val="5926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Je weet het verschil in bodembedekking </a:t>
          </a:r>
          <a:endParaRPr lang="en-US" sz="3500" kern="1200"/>
        </a:p>
      </dsp:txBody>
      <dsp:txXfrm>
        <a:off x="67966" y="3632986"/>
        <a:ext cx="6764580" cy="1256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B6268-55DD-4E52-B456-096C87D15E3C}">
      <dsp:nvSpPr>
        <dsp:cNvPr id="0" name=""/>
        <dsp:cNvSpPr/>
      </dsp:nvSpPr>
      <dsp:spPr>
        <a:xfrm>
          <a:off x="0" y="590042"/>
          <a:ext cx="6900512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Vanaf de volgende dia theorie</a:t>
          </a:r>
          <a:endParaRPr lang="en-US" sz="2600" kern="1200"/>
        </a:p>
      </dsp:txBody>
      <dsp:txXfrm>
        <a:off x="50420" y="640462"/>
        <a:ext cx="6799672" cy="932014"/>
      </dsp:txXfrm>
    </dsp:sp>
    <dsp:sp modelId="{7BEB48AB-B318-4FB8-8799-76052D2A1CAA}">
      <dsp:nvSpPr>
        <dsp:cNvPr id="0" name=""/>
        <dsp:cNvSpPr/>
      </dsp:nvSpPr>
      <dsp:spPr>
        <a:xfrm>
          <a:off x="0" y="1697776"/>
          <a:ext cx="6900512" cy="1032854"/>
        </a:xfrm>
        <a:prstGeom prst="roundRect">
          <a:avLst/>
        </a:prstGeom>
        <a:solidFill>
          <a:schemeClr val="accent2">
            <a:hueOff val="494492"/>
            <a:satOff val="-3361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Er missen woorden/begrippen</a:t>
          </a:r>
          <a:endParaRPr lang="en-US" sz="2600" kern="1200"/>
        </a:p>
      </dsp:txBody>
      <dsp:txXfrm>
        <a:off x="50420" y="1748196"/>
        <a:ext cx="6799672" cy="932014"/>
      </dsp:txXfrm>
    </dsp:sp>
    <dsp:sp modelId="{1E7C947D-E38D-44AA-8917-4A8228DF4AB2}">
      <dsp:nvSpPr>
        <dsp:cNvPr id="0" name=""/>
        <dsp:cNvSpPr/>
      </dsp:nvSpPr>
      <dsp:spPr>
        <a:xfrm>
          <a:off x="0" y="2805510"/>
          <a:ext cx="6900512" cy="1032854"/>
        </a:xfrm>
        <a:prstGeom prst="roundRect">
          <a:avLst/>
        </a:prstGeom>
        <a:solidFill>
          <a:schemeClr val="accent2">
            <a:hueOff val="988985"/>
            <a:satOff val="-6721"/>
            <a:lumOff val="-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Schrijf tijdens de les mee, en schrijf het begrip/woord op waarvan jij denkt dat er hoort</a:t>
          </a:r>
          <a:endParaRPr lang="en-US" sz="2600" kern="1200"/>
        </a:p>
      </dsp:txBody>
      <dsp:txXfrm>
        <a:off x="50420" y="2855930"/>
        <a:ext cx="6799672" cy="932014"/>
      </dsp:txXfrm>
    </dsp:sp>
    <dsp:sp modelId="{4F5F019B-8856-43B7-A19E-F41A3D54D5A6}">
      <dsp:nvSpPr>
        <dsp:cNvPr id="0" name=""/>
        <dsp:cNvSpPr/>
      </dsp:nvSpPr>
      <dsp:spPr>
        <a:xfrm>
          <a:off x="0" y="3913244"/>
          <a:ext cx="6900512" cy="1032854"/>
        </a:xfrm>
        <a:prstGeom prst="roundRect">
          <a:avLst/>
        </a:prstGeom>
        <a:solidFill>
          <a:schemeClr val="accent2">
            <a:hueOff val="1483477"/>
            <a:satOff val="-10082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Einde theorie bespreken/kijken naar goede antwoord</a:t>
          </a:r>
          <a:endParaRPr lang="en-US" sz="2600" kern="1200"/>
        </a:p>
      </dsp:txBody>
      <dsp:txXfrm>
        <a:off x="50420" y="3963664"/>
        <a:ext cx="6799672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DCAD-B0E3-4510-B218-26E8102A0578}">
      <dsp:nvSpPr>
        <dsp:cNvPr id="0" name=""/>
        <dsp:cNvSpPr/>
      </dsp:nvSpPr>
      <dsp:spPr>
        <a:xfrm>
          <a:off x="1212569" y="910955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D8783-0FC2-4ECF-ABF6-0DCA6C5A0BFF}">
      <dsp:nvSpPr>
        <dsp:cNvPr id="0" name=""/>
        <dsp:cNvSpPr/>
      </dsp:nvSpPr>
      <dsp:spPr>
        <a:xfrm>
          <a:off x="417971" y="2576004"/>
          <a:ext cx="28894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De bodem moet altijd ________ zijn ( beton )</a:t>
          </a:r>
          <a:endParaRPr lang="en-US" sz="2300" kern="1200" dirty="0"/>
        </a:p>
      </dsp:txBody>
      <dsp:txXfrm>
        <a:off x="417971" y="2576004"/>
        <a:ext cx="2889450" cy="765000"/>
      </dsp:txXfrm>
    </dsp:sp>
    <dsp:sp modelId="{4FB9C2FA-3821-4D36-8042-002768AE7D62}">
      <dsp:nvSpPr>
        <dsp:cNvPr id="0" name=""/>
        <dsp:cNvSpPr/>
      </dsp:nvSpPr>
      <dsp:spPr>
        <a:xfrm>
          <a:off x="4607673" y="910955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3D44F-5144-4B3D-80E8-044871A0F322}">
      <dsp:nvSpPr>
        <dsp:cNvPr id="0" name=""/>
        <dsp:cNvSpPr/>
      </dsp:nvSpPr>
      <dsp:spPr>
        <a:xfrm>
          <a:off x="3813075" y="2576004"/>
          <a:ext cx="28894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Houtvezel = minste hoeveelheid _______</a:t>
          </a:r>
          <a:endParaRPr lang="en-US" sz="2300" kern="1200" dirty="0"/>
        </a:p>
      </dsp:txBody>
      <dsp:txXfrm>
        <a:off x="3813075" y="2576004"/>
        <a:ext cx="2889450" cy="765000"/>
      </dsp:txXfrm>
    </dsp:sp>
    <dsp:sp modelId="{169C2626-D477-4996-9C43-6BE4B4BFB665}">
      <dsp:nvSpPr>
        <dsp:cNvPr id="0" name=""/>
        <dsp:cNvSpPr/>
      </dsp:nvSpPr>
      <dsp:spPr>
        <a:xfrm>
          <a:off x="8002777" y="910955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FBD9C-7230-40AD-B25B-BE507FE3E445}">
      <dsp:nvSpPr>
        <dsp:cNvPr id="0" name=""/>
        <dsp:cNvSpPr/>
      </dsp:nvSpPr>
      <dsp:spPr>
        <a:xfrm>
          <a:off x="7208178" y="2576004"/>
          <a:ext cx="28894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Stro = aangenaam voor dier, is _______ en dient ook als _________</a:t>
          </a:r>
          <a:endParaRPr lang="en-US" sz="1600" kern="1200" dirty="0"/>
        </a:p>
      </dsp:txBody>
      <dsp:txXfrm>
        <a:off x="7208178" y="2576004"/>
        <a:ext cx="2889450" cy="765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DCAD-B0E3-4510-B218-26E8102A0578}">
      <dsp:nvSpPr>
        <dsp:cNvPr id="0" name=""/>
        <dsp:cNvSpPr/>
      </dsp:nvSpPr>
      <dsp:spPr>
        <a:xfrm>
          <a:off x="1212569" y="910955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D8783-0FC2-4ECF-ABF6-0DCA6C5A0BFF}">
      <dsp:nvSpPr>
        <dsp:cNvPr id="0" name=""/>
        <dsp:cNvSpPr/>
      </dsp:nvSpPr>
      <dsp:spPr>
        <a:xfrm>
          <a:off x="417971" y="2576004"/>
          <a:ext cx="28894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De bodem moet altijd ________ zijn ( beton )</a:t>
          </a:r>
          <a:endParaRPr lang="en-US" sz="2300" kern="1200" dirty="0"/>
        </a:p>
      </dsp:txBody>
      <dsp:txXfrm>
        <a:off x="417971" y="2576004"/>
        <a:ext cx="2889450" cy="765000"/>
      </dsp:txXfrm>
    </dsp:sp>
    <dsp:sp modelId="{4FB9C2FA-3821-4D36-8042-002768AE7D62}">
      <dsp:nvSpPr>
        <dsp:cNvPr id="0" name=""/>
        <dsp:cNvSpPr/>
      </dsp:nvSpPr>
      <dsp:spPr>
        <a:xfrm>
          <a:off x="4607673" y="910955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3D44F-5144-4B3D-80E8-044871A0F322}">
      <dsp:nvSpPr>
        <dsp:cNvPr id="0" name=""/>
        <dsp:cNvSpPr/>
      </dsp:nvSpPr>
      <dsp:spPr>
        <a:xfrm>
          <a:off x="3813075" y="2576004"/>
          <a:ext cx="28894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Houtvezel = minste hoeveelheid _______</a:t>
          </a:r>
          <a:endParaRPr lang="en-US" sz="2300" kern="1200" dirty="0"/>
        </a:p>
      </dsp:txBody>
      <dsp:txXfrm>
        <a:off x="3813075" y="2576004"/>
        <a:ext cx="2889450" cy="765000"/>
      </dsp:txXfrm>
    </dsp:sp>
    <dsp:sp modelId="{169C2626-D477-4996-9C43-6BE4B4BFB665}">
      <dsp:nvSpPr>
        <dsp:cNvPr id="0" name=""/>
        <dsp:cNvSpPr/>
      </dsp:nvSpPr>
      <dsp:spPr>
        <a:xfrm>
          <a:off x="8002777" y="910955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FBD9C-7230-40AD-B25B-BE507FE3E445}">
      <dsp:nvSpPr>
        <dsp:cNvPr id="0" name=""/>
        <dsp:cNvSpPr/>
      </dsp:nvSpPr>
      <dsp:spPr>
        <a:xfrm>
          <a:off x="7208178" y="2576004"/>
          <a:ext cx="28894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Stro = aangenaam voor dier, is _______ en dient ook als _________</a:t>
          </a:r>
          <a:endParaRPr lang="en-US" sz="1600" kern="1200" dirty="0"/>
        </a:p>
      </dsp:txBody>
      <dsp:txXfrm>
        <a:off x="7208178" y="2576004"/>
        <a:ext cx="2889450" cy="765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35637-16AB-4300-8823-EAC624DB1666}">
      <dsp:nvSpPr>
        <dsp:cNvPr id="0" name=""/>
        <dsp:cNvSpPr/>
      </dsp:nvSpPr>
      <dsp:spPr>
        <a:xfrm>
          <a:off x="0" y="1233570"/>
          <a:ext cx="6900512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8A2DD-68F8-4E09-A58A-3242FA5A35FD}">
      <dsp:nvSpPr>
        <dsp:cNvPr id="0" name=""/>
        <dsp:cNvSpPr/>
      </dsp:nvSpPr>
      <dsp:spPr>
        <a:xfrm>
          <a:off x="345025" y="421770"/>
          <a:ext cx="4830358" cy="1623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500" kern="1200"/>
            <a:t>Stickie notes</a:t>
          </a:r>
          <a:endParaRPr lang="en-US" sz="5500" kern="1200"/>
        </a:p>
      </dsp:txBody>
      <dsp:txXfrm>
        <a:off x="424283" y="501028"/>
        <a:ext cx="4671842" cy="1465084"/>
      </dsp:txXfrm>
    </dsp:sp>
    <dsp:sp modelId="{F4E7FC89-B60E-45ED-81A0-A4832CDB140C}">
      <dsp:nvSpPr>
        <dsp:cNvPr id="0" name=""/>
        <dsp:cNvSpPr/>
      </dsp:nvSpPr>
      <dsp:spPr>
        <a:xfrm>
          <a:off x="0" y="3728370"/>
          <a:ext cx="6900512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21452"/>
              <a:satOff val="5926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A2433-1F8E-437E-A870-1A677807B310}">
      <dsp:nvSpPr>
        <dsp:cNvPr id="0" name=""/>
        <dsp:cNvSpPr/>
      </dsp:nvSpPr>
      <dsp:spPr>
        <a:xfrm>
          <a:off x="345025" y="2916570"/>
          <a:ext cx="4830358" cy="1623600"/>
        </a:xfrm>
        <a:prstGeom prst="roundRect">
          <a:avLst/>
        </a:prstGeom>
        <a:solidFill>
          <a:schemeClr val="accent5">
            <a:hueOff val="1521452"/>
            <a:satOff val="5926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500" kern="1200"/>
            <a:t>Lokaal verlaten</a:t>
          </a:r>
          <a:endParaRPr lang="en-US" sz="5500" kern="1200"/>
        </a:p>
      </dsp:txBody>
      <dsp:txXfrm>
        <a:off x="424283" y="2995828"/>
        <a:ext cx="4671842" cy="146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13:21:18.3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13:21:18.3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9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6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9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8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9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0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nl-nl/foto/veld-vlakte-weide-sportveld-319692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nl-nl/foto/veld-vlakte-weide-sportveld-319692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3CFE2E-D468-A56B-6A57-231BC3C08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r>
              <a:rPr lang="nl-NL"/>
              <a:t>H&amp;H blok 3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37F2CA-9B3C-1BA6-4D8C-9159D3D5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r>
              <a:rPr lang="nl-NL"/>
              <a:t>Paard en ezel </a:t>
            </a:r>
            <a:endParaRPr lang="nl-NL" dirty="0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 descr="Paard dat buiten staat, met close-up van de neusgaten van het paard, met sneeuwvlokken op snorharen">
            <a:extLst>
              <a:ext uri="{FF2B5EF4-FFF2-40B4-BE49-F238E27FC236}">
                <a16:creationId xmlns:a16="http://schemas.microsoft.com/office/drawing/2014/main" id="{1E68AC59-2BB0-EBA7-9DF4-7F3E1FDDA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3" r="27393"/>
          <a:stretch/>
        </p:blipFill>
        <p:spPr>
          <a:xfrm>
            <a:off x="320040" y="409464"/>
            <a:ext cx="4087368" cy="60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83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940F6-F53B-04F2-94B5-1B527531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bodembedekking</a:t>
            </a:r>
          </a:p>
        </p:txBody>
      </p:sp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D155D716-CB1A-0B93-C134-B97D672B5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063258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886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069632-8C41-38AA-FD47-59A50BBA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7200"/>
              <a:t>Opdracht 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AC374E-7B4B-AC6C-5451-BE1EFFD0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l-NL" dirty="0"/>
              <a:t>Goede woorden terugplaatsen</a:t>
            </a:r>
          </a:p>
        </p:txBody>
      </p:sp>
      <p:pic>
        <p:nvPicPr>
          <p:cNvPr id="12" name="Picture 11" descr="Close-up van de bladzijden van een boek">
            <a:extLst>
              <a:ext uri="{FF2B5EF4-FFF2-40B4-BE49-F238E27FC236}">
                <a16:creationId xmlns:a16="http://schemas.microsoft.com/office/drawing/2014/main" id="{508F4CC5-B9D2-6688-BC89-AB7831451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24" r="1424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5381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D2B74C-D460-A6AC-8B0C-DCEF86B4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6600"/>
              <a:t>Stal types paard/ezel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7C3D95-5114-ED0B-62CE-A073462D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3200" dirty="0"/>
              <a:t>Huisvesting van hobbydieren is _____ ________dan van paarden of ezels op maneges/bedrijven.</a:t>
            </a:r>
          </a:p>
          <a:p>
            <a:endParaRPr lang="nl-NL" dirty="0"/>
          </a:p>
        </p:txBody>
      </p:sp>
      <p:pic>
        <p:nvPicPr>
          <p:cNvPr id="5" name="Afbeelding 4" descr="Afbeelding met gras, buiten, zoogdier, veld&#10;&#10;Automatisch gegenereerde beschrijving">
            <a:extLst>
              <a:ext uri="{FF2B5EF4-FFF2-40B4-BE49-F238E27FC236}">
                <a16:creationId xmlns:a16="http://schemas.microsoft.com/office/drawing/2014/main" id="{67855CB2-0B69-F3C6-15A1-9DF4222A6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741" r="273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AD93CFC-1E88-00E6-DC56-7F0CA50827B0}"/>
              </a:ext>
            </a:extLst>
          </p:cNvPr>
          <p:cNvSpPr txBox="1"/>
          <p:nvPr/>
        </p:nvSpPr>
        <p:spPr>
          <a:xfrm>
            <a:off x="3505200" y="34290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compleet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B7F09C-AD0E-8FD5-069A-CC334AEF6913}"/>
              </a:ext>
            </a:extLst>
          </p:cNvPr>
          <p:cNvSpPr txBox="1"/>
          <p:nvPr/>
        </p:nvSpPr>
        <p:spPr>
          <a:xfrm>
            <a:off x="1209675" y="4035157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Anders </a:t>
            </a:r>
          </a:p>
        </p:txBody>
      </p:sp>
    </p:spTree>
    <p:extLst>
      <p:ext uri="{BB962C8B-B14F-4D97-AF65-F5344CB8AC3E}">
        <p14:creationId xmlns:p14="http://schemas.microsoft.com/office/powerpoint/2010/main" val="4069003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250E14-8B05-C64E-8F70-6AAE4FFA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nl-NL" sz="6000" dirty="0"/>
              <a:t>Stand(s)</a:t>
            </a:r>
          </a:p>
        </p:txBody>
      </p:sp>
      <p:pic>
        <p:nvPicPr>
          <p:cNvPr id="1026" name="Picture 2" descr="Stal - Paarden-encyclopedie">
            <a:extLst>
              <a:ext uri="{FF2B5EF4-FFF2-40B4-BE49-F238E27FC236}">
                <a16:creationId xmlns:a16="http://schemas.microsoft.com/office/drawing/2014/main" id="{2947D57C-0F36-19BC-4EA4-25A78FBDE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1" b="-1"/>
          <a:stretch/>
        </p:blipFill>
        <p:spPr bwMode="auto">
          <a:xfrm>
            <a:off x="1048878" y="131221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06F3EF-066F-848D-8665-E0DD03CC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anchor="t">
            <a:normAutofit fontScale="92500" lnSpcReduction="10000"/>
          </a:bodyPr>
          <a:lstStyle/>
          <a:p>
            <a:r>
              <a:rPr lang="nl-NL" dirty="0"/>
              <a:t>De dieren staan ___, gescheiden door een _____ of ‘______’</a:t>
            </a:r>
          </a:p>
          <a:p>
            <a:r>
              <a:rPr lang="nl-NL" dirty="0"/>
              <a:t>De dieren hebben weinig __________, relatieve _______ manier van huisvesten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A79186A-4F7D-C06B-A157-C011D72CBF01}"/>
              </a:ext>
            </a:extLst>
          </p:cNvPr>
          <p:cNvSpPr txBox="1"/>
          <p:nvPr/>
        </p:nvSpPr>
        <p:spPr>
          <a:xfrm>
            <a:off x="9469920" y="32443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vast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B7FFE5-72C9-6B74-58B5-CC9A6D72C0E9}"/>
              </a:ext>
            </a:extLst>
          </p:cNvPr>
          <p:cNvSpPr txBox="1"/>
          <p:nvPr/>
        </p:nvSpPr>
        <p:spPr>
          <a:xfrm>
            <a:off x="10106085" y="3613666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86343C-5520-23DA-EB4F-D64E16061B9A}"/>
              </a:ext>
            </a:extLst>
          </p:cNvPr>
          <p:cNvSpPr txBox="1"/>
          <p:nvPr/>
        </p:nvSpPr>
        <p:spPr>
          <a:xfrm>
            <a:off x="7391400" y="398299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Boom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F1F59F8-970A-0BC5-B659-3E986DF3689F}"/>
              </a:ext>
            </a:extLst>
          </p:cNvPr>
          <p:cNvSpPr txBox="1"/>
          <p:nvPr/>
        </p:nvSpPr>
        <p:spPr>
          <a:xfrm>
            <a:off x="7220812" y="4899890"/>
            <a:ext cx="224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bewegingsvrijheid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0CE260D-0F1E-F467-9E1F-CCE3BA1146CC}"/>
              </a:ext>
            </a:extLst>
          </p:cNvPr>
          <p:cNvSpPr txBox="1"/>
          <p:nvPr/>
        </p:nvSpPr>
        <p:spPr>
          <a:xfrm>
            <a:off x="7361301" y="5326595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goedkope</a:t>
            </a:r>
          </a:p>
        </p:txBody>
      </p:sp>
    </p:spTree>
    <p:extLst>
      <p:ext uri="{BB962C8B-B14F-4D97-AF65-F5344CB8AC3E}">
        <p14:creationId xmlns:p14="http://schemas.microsoft.com/office/powerpoint/2010/main" val="651028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3EA25C-6F67-2834-B4C5-5FE3DDDA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6600"/>
              <a:t>Binnenboxen	</a:t>
            </a:r>
          </a:p>
        </p:txBody>
      </p:sp>
      <p:sp>
        <p:nvSpPr>
          <p:cNvPr id="205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DD1119-E618-3828-0AB8-FF0B3040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3600" dirty="0"/>
              <a:t>Zijn boxen in een ____, ______ of manege</a:t>
            </a:r>
          </a:p>
          <a:p>
            <a:r>
              <a:rPr lang="nl-NL" sz="3600" dirty="0"/>
              <a:t>Let op dat hier het _______ goed is </a:t>
            </a:r>
          </a:p>
        </p:txBody>
      </p:sp>
      <p:pic>
        <p:nvPicPr>
          <p:cNvPr id="2050" name="Picture 2" descr="Binnenboxen – Sane hekwerken">
            <a:extLst>
              <a:ext uri="{FF2B5EF4-FFF2-40B4-BE49-F238E27FC236}">
                <a16:creationId xmlns:a16="http://schemas.microsoft.com/office/drawing/2014/main" id="{94E66457-4CF5-1203-5015-D7AF1D0A4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r="1461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9894B50-88D1-2969-EA9F-EDB24C0F244F}"/>
              </a:ext>
            </a:extLst>
          </p:cNvPr>
          <p:cNvSpPr txBox="1"/>
          <p:nvPr/>
        </p:nvSpPr>
        <p:spPr>
          <a:xfrm>
            <a:off x="1142999" y="3648075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3EF2C3F-EBDC-2311-25DD-05319C3D6260}"/>
              </a:ext>
            </a:extLst>
          </p:cNvPr>
          <p:cNvSpPr txBox="1"/>
          <p:nvPr/>
        </p:nvSpPr>
        <p:spPr>
          <a:xfrm>
            <a:off x="2271931" y="3648075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Schuur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79F7542-550E-5815-5699-949A9619B38C}"/>
              </a:ext>
            </a:extLst>
          </p:cNvPr>
          <p:cNvSpPr txBox="1"/>
          <p:nvPr/>
        </p:nvSpPr>
        <p:spPr>
          <a:xfrm>
            <a:off x="1276350" y="5591175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klimaat</a:t>
            </a:r>
          </a:p>
        </p:txBody>
      </p:sp>
    </p:spTree>
    <p:extLst>
      <p:ext uri="{BB962C8B-B14F-4D97-AF65-F5344CB8AC3E}">
        <p14:creationId xmlns:p14="http://schemas.microsoft.com/office/powerpoint/2010/main" val="1726668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3F0F3-23C4-251E-722C-6E2E5D21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6600"/>
              <a:t>Buitenboxen	</a:t>
            </a:r>
          </a:p>
        </p:txBody>
      </p:sp>
      <p:sp>
        <p:nvSpPr>
          <p:cNvPr id="308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B37064-3F19-ABBC-212E-2EE3ED2A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3600" dirty="0"/>
              <a:t>De dieren hebben hier _____ beschikking over ________ en een uitkijk naar buiten</a:t>
            </a:r>
          </a:p>
          <a:p>
            <a:endParaRPr lang="nl-NL" dirty="0"/>
          </a:p>
        </p:txBody>
      </p:sp>
      <p:pic>
        <p:nvPicPr>
          <p:cNvPr id="3074" name="Picture 2" descr="Buitenboxen – Smulders">
            <a:extLst>
              <a:ext uri="{FF2B5EF4-FFF2-40B4-BE49-F238E27FC236}">
                <a16:creationId xmlns:a16="http://schemas.microsoft.com/office/drawing/2014/main" id="{F06E491E-74CC-655E-10F4-4C4441984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1174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0DCD5A9-E342-0C5D-FDCC-E0310D918C62}"/>
              </a:ext>
            </a:extLst>
          </p:cNvPr>
          <p:cNvSpPr txBox="1"/>
          <p:nvPr/>
        </p:nvSpPr>
        <p:spPr>
          <a:xfrm>
            <a:off x="1312562" y="4762500"/>
            <a:ext cx="150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Frisse lucht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A20E22-EA1A-6A7D-5711-828CBC64735C}"/>
              </a:ext>
            </a:extLst>
          </p:cNvPr>
          <p:cNvSpPr txBox="1"/>
          <p:nvPr/>
        </p:nvSpPr>
        <p:spPr>
          <a:xfrm>
            <a:off x="1952625" y="36330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Veel </a:t>
            </a:r>
          </a:p>
        </p:txBody>
      </p:sp>
    </p:spTree>
    <p:extLst>
      <p:ext uri="{BB962C8B-B14F-4D97-AF65-F5344CB8AC3E}">
        <p14:creationId xmlns:p14="http://schemas.microsoft.com/office/powerpoint/2010/main" val="1843316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27E6D5-0BBC-0914-7108-2655DBD8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/>
              <a:t>Huisvesting	</a:t>
            </a:r>
            <a:endParaRPr lang="nl-NL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97FBC3-3789-0113-6D49-577900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6" y="2902940"/>
            <a:ext cx="3429000" cy="3410712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nl-NL" sz="2200" dirty="0"/>
              <a:t>Paarden en ezels zijn heel gevoelig voor _____, hou hier dus rekening mee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______ wordt daardoor steeds belangrijker 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Een RVS-voerbak plaats je in de _____, zodat je dit vanaf buiten makkelijk kan vullen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De ______ in de voerbak voorkomt knoeien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De waterbak komt aan de ________ ______ van de stal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B48C0247-5FAB-EFC7-FE99-7793ED36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45365"/>
            <a:ext cx="6903720" cy="4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7926D14-5978-C541-51E6-59C66F49D3E0}"/>
              </a:ext>
            </a:extLst>
          </p:cNvPr>
          <p:cNvSpPr txBox="1"/>
          <p:nvPr/>
        </p:nvSpPr>
        <p:spPr>
          <a:xfrm>
            <a:off x="2286846" y="307647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stof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ADD13C-D1A6-3229-0A04-26FE6FAAB31C}"/>
              </a:ext>
            </a:extLst>
          </p:cNvPr>
          <p:cNvSpPr txBox="1"/>
          <p:nvPr/>
        </p:nvSpPr>
        <p:spPr>
          <a:xfrm>
            <a:off x="885825" y="3667125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welzijn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4C1A54-68A1-4F19-89B9-652BCBE61B3F}"/>
              </a:ext>
            </a:extLst>
          </p:cNvPr>
          <p:cNvSpPr txBox="1"/>
          <p:nvPr/>
        </p:nvSpPr>
        <p:spPr>
          <a:xfrm>
            <a:off x="1201054" y="4510397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8116D89-81AB-43A8-78D8-88DB68B5B2C9}"/>
              </a:ext>
            </a:extLst>
          </p:cNvPr>
          <p:cNvSpPr txBox="1"/>
          <p:nvPr/>
        </p:nvSpPr>
        <p:spPr>
          <a:xfrm>
            <a:off x="1047750" y="4967237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voerstang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D1FF092-3294-96C6-9783-88B79F901B56}"/>
              </a:ext>
            </a:extLst>
          </p:cNvPr>
          <p:cNvSpPr txBox="1"/>
          <p:nvPr/>
        </p:nvSpPr>
        <p:spPr>
          <a:xfrm>
            <a:off x="1088136" y="589801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Andere kant</a:t>
            </a:r>
          </a:p>
        </p:txBody>
      </p:sp>
    </p:spTree>
    <p:extLst>
      <p:ext uri="{BB962C8B-B14F-4D97-AF65-F5344CB8AC3E}">
        <p14:creationId xmlns:p14="http://schemas.microsoft.com/office/powerpoint/2010/main" val="2465711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940F6-F53B-04F2-94B5-1B527531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bodembedekking</a:t>
            </a:r>
          </a:p>
        </p:txBody>
      </p:sp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D155D716-CB1A-0B93-C134-B97D672B57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3E79A702-E3CA-372F-D46E-A6EB88A1F2D7}"/>
              </a:ext>
            </a:extLst>
          </p:cNvPr>
          <p:cNvSpPr txBox="1"/>
          <p:nvPr/>
        </p:nvSpPr>
        <p:spPr>
          <a:xfrm>
            <a:off x="1323974" y="483870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waterdicht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0A2C14-5E3D-FC73-11EC-588A06642773}"/>
              </a:ext>
            </a:extLst>
          </p:cNvPr>
          <p:cNvSpPr txBox="1"/>
          <p:nvPr/>
        </p:nvSpPr>
        <p:spPr>
          <a:xfrm>
            <a:off x="6429375" y="48387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Mest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984AC1-0B56-B592-677E-7EF7DD96FFB7}"/>
              </a:ext>
            </a:extLst>
          </p:cNvPr>
          <p:cNvSpPr txBox="1"/>
          <p:nvPr/>
        </p:nvSpPr>
        <p:spPr>
          <a:xfrm>
            <a:off x="8124825" y="46540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goedkoop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EAC6787-8891-B92B-6C36-234977A601B0}"/>
              </a:ext>
            </a:extLst>
          </p:cNvPr>
          <p:cNvSpPr txBox="1"/>
          <p:nvPr/>
        </p:nvSpPr>
        <p:spPr>
          <a:xfrm>
            <a:off x="9029700" y="489273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afleiding</a:t>
            </a:r>
          </a:p>
        </p:txBody>
      </p:sp>
    </p:spTree>
    <p:extLst>
      <p:ext uri="{BB962C8B-B14F-4D97-AF65-F5344CB8AC3E}">
        <p14:creationId xmlns:p14="http://schemas.microsoft.com/office/powerpoint/2010/main" val="180122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A4A523-B17B-D05B-4920-DF9E3CBC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6000" dirty="0"/>
              <a:t>Wat vonden jullie van deze les?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4925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5738CCD-AC30-A7E8-9AB6-3A9CFFE1A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583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958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F1BCE-5F14-53BA-37F0-390DEC00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6000"/>
              <a:t>Deze les	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4925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154242A0-834A-6B96-12E4-AD5736729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90657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981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19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DFA315-EFC3-AE03-764D-E16ECF6D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Leerdoelen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C69D065-D739-3C16-7A62-FECB85F58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8444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762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9C0EF5-ECC4-6BBE-8A57-02AF8560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6000"/>
              <a:t>Opdracht kennis verwerven 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4925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7FF2337-9CE4-22AC-32F4-610086AFE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46440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297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D2B74C-D460-A6AC-8B0C-DCEF86B4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6600"/>
              <a:t>Stal types paard/ezel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7C3D95-5114-ED0B-62CE-A073462D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3200" dirty="0"/>
              <a:t>Huisvesting van hobbydieren is _____ ________dan van paarden of ezels op maneges/bedrijven.</a:t>
            </a:r>
          </a:p>
          <a:p>
            <a:endParaRPr lang="nl-NL" dirty="0"/>
          </a:p>
        </p:txBody>
      </p:sp>
      <p:pic>
        <p:nvPicPr>
          <p:cNvPr id="5" name="Afbeelding 4" descr="Afbeelding met gras, buiten, zoogdier, veld&#10;&#10;Automatisch gegenereerde beschrijving">
            <a:extLst>
              <a:ext uri="{FF2B5EF4-FFF2-40B4-BE49-F238E27FC236}">
                <a16:creationId xmlns:a16="http://schemas.microsoft.com/office/drawing/2014/main" id="{67855CB2-0B69-F3C6-15A1-9DF4222A6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741" r="273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4744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250E14-8B05-C64E-8F70-6AAE4FFA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nl-NL" sz="6000"/>
              <a:t>Stand(s)</a:t>
            </a:r>
          </a:p>
        </p:txBody>
      </p:sp>
      <p:pic>
        <p:nvPicPr>
          <p:cNvPr id="1026" name="Picture 2" descr="Stal - Paarden-encyclopedie">
            <a:extLst>
              <a:ext uri="{FF2B5EF4-FFF2-40B4-BE49-F238E27FC236}">
                <a16:creationId xmlns:a16="http://schemas.microsoft.com/office/drawing/2014/main" id="{2947D57C-0F36-19BC-4EA4-25A78FBDE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1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06F3EF-066F-848D-8665-E0DD03CC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anchor="t">
            <a:normAutofit fontScale="92500" lnSpcReduction="10000"/>
          </a:bodyPr>
          <a:lstStyle/>
          <a:p>
            <a:r>
              <a:rPr lang="nl-NL" dirty="0"/>
              <a:t>De dieren staan ___, gescheiden door een _____ of ‘______’</a:t>
            </a:r>
          </a:p>
          <a:p>
            <a:r>
              <a:rPr lang="nl-NL" dirty="0"/>
              <a:t>De dieren hebben weinig __________, relatieve _______ manier van huisvesten </a:t>
            </a:r>
          </a:p>
        </p:txBody>
      </p:sp>
    </p:spTree>
    <p:extLst>
      <p:ext uri="{BB962C8B-B14F-4D97-AF65-F5344CB8AC3E}">
        <p14:creationId xmlns:p14="http://schemas.microsoft.com/office/powerpoint/2010/main" val="1631568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3EA25C-6F67-2834-B4C5-5FE3DDDA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6600"/>
              <a:t>Binnenboxen	</a:t>
            </a:r>
          </a:p>
        </p:txBody>
      </p:sp>
      <p:sp>
        <p:nvSpPr>
          <p:cNvPr id="205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DD1119-E618-3828-0AB8-FF0B3040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3600" dirty="0"/>
              <a:t>Zijn boxen in een ____, ______ of manege</a:t>
            </a:r>
          </a:p>
          <a:p>
            <a:r>
              <a:rPr lang="nl-NL" sz="3600" dirty="0"/>
              <a:t>Let op dat hier het _______ goed is </a:t>
            </a:r>
          </a:p>
        </p:txBody>
      </p:sp>
      <p:pic>
        <p:nvPicPr>
          <p:cNvPr id="2050" name="Picture 2" descr="Binnenboxen – Sane hekwerken">
            <a:extLst>
              <a:ext uri="{FF2B5EF4-FFF2-40B4-BE49-F238E27FC236}">
                <a16:creationId xmlns:a16="http://schemas.microsoft.com/office/drawing/2014/main" id="{94E66457-4CF5-1203-5015-D7AF1D0A4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r="1461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400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3F0F3-23C4-251E-722C-6E2E5D21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6600"/>
              <a:t>Buitenboxen	</a:t>
            </a:r>
          </a:p>
        </p:txBody>
      </p:sp>
      <p:sp>
        <p:nvSpPr>
          <p:cNvPr id="308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B37064-3F19-ABBC-212E-2EE3ED2A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3600" dirty="0"/>
              <a:t>De dieren hebben hier _____ beschikking over ________ en een uitkijk naar buiten</a:t>
            </a:r>
          </a:p>
          <a:p>
            <a:endParaRPr lang="nl-NL" dirty="0"/>
          </a:p>
        </p:txBody>
      </p:sp>
      <p:pic>
        <p:nvPicPr>
          <p:cNvPr id="3074" name="Picture 2" descr="Buitenboxen – Smulders">
            <a:extLst>
              <a:ext uri="{FF2B5EF4-FFF2-40B4-BE49-F238E27FC236}">
                <a16:creationId xmlns:a16="http://schemas.microsoft.com/office/drawing/2014/main" id="{F06E491E-74CC-655E-10F4-4C4441984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1174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64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27E6D5-0BBC-0914-7108-2655DBD8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/>
              <a:t>Huisvesting	</a:t>
            </a:r>
            <a:endParaRPr lang="nl-NL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1988D"/>
          </a:solidFill>
          <a:ln w="38100" cap="rnd">
            <a:solidFill>
              <a:srgbClr val="C1988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97FBC3-3789-0113-6D49-57790031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6" y="2902940"/>
            <a:ext cx="3429000" cy="3410712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nl-NL" sz="2200" dirty="0"/>
              <a:t>Paarden en ezels zijn heel gevoelig voor _____, hou hier dus rekening mee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______ wordt daardoor steeds belangrijker 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Een RVS-voerbak plaats je in de _____, zodat je dit vanaf buiten makkelijk kan vullen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De ______ in de voerbak voorkomt knoeien</a:t>
            </a:r>
          </a:p>
          <a:p>
            <a:pPr>
              <a:lnSpc>
                <a:spcPct val="100000"/>
              </a:lnSpc>
            </a:pPr>
            <a:r>
              <a:rPr lang="nl-NL" sz="2200" dirty="0"/>
              <a:t>De waterbak komt aan de ________ ______ van de stal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B48C0247-5FAB-EFC7-FE99-7793ED36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45365"/>
            <a:ext cx="6903720" cy="4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23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C1988D"/>
      </a:accent1>
      <a:accent2>
        <a:srgbClr val="B6A17C"/>
      </a:accent2>
      <a:accent3>
        <a:srgbClr val="A4A67E"/>
      </a:accent3>
      <a:accent4>
        <a:srgbClr val="90A974"/>
      </a:accent4>
      <a:accent5>
        <a:srgbClr val="86AB81"/>
      </a:accent5>
      <a:accent6>
        <a:srgbClr val="77AF88"/>
      </a:accent6>
      <a:hlink>
        <a:srgbClr val="5C8B98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445</Words>
  <Application>Microsoft Office PowerPoint</Application>
  <PresentationFormat>Breedbeeld</PresentationFormat>
  <Paragraphs>85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The Hand Bold</vt:lpstr>
      <vt:lpstr>The Serif Hand Black</vt:lpstr>
      <vt:lpstr>SketchyVTI</vt:lpstr>
      <vt:lpstr>H&amp;H blok 3</vt:lpstr>
      <vt:lpstr>Deze les </vt:lpstr>
      <vt:lpstr>Leerdoelen </vt:lpstr>
      <vt:lpstr>Opdracht kennis verwerven </vt:lpstr>
      <vt:lpstr>Stal types paard/ezel</vt:lpstr>
      <vt:lpstr>Stand(s)</vt:lpstr>
      <vt:lpstr>Binnenboxen </vt:lpstr>
      <vt:lpstr>Buitenboxen </vt:lpstr>
      <vt:lpstr>Huisvesting </vt:lpstr>
      <vt:lpstr>bodembedekking</vt:lpstr>
      <vt:lpstr>Opdracht </vt:lpstr>
      <vt:lpstr>Stal types paard/ezel</vt:lpstr>
      <vt:lpstr>Stand(s)</vt:lpstr>
      <vt:lpstr>Binnenboxen </vt:lpstr>
      <vt:lpstr>Buitenboxen </vt:lpstr>
      <vt:lpstr>Huisvesting </vt:lpstr>
      <vt:lpstr>bodembedekking</vt:lpstr>
      <vt:lpstr>Wat vonden jullie van deze 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H&amp;H blok 3</dc:title>
  <dc:creator>Maxime Van Straten</dc:creator>
  <cp:lastModifiedBy>Maxime Van Straten</cp:lastModifiedBy>
  <cp:revision>4</cp:revision>
  <dcterms:created xsi:type="dcterms:W3CDTF">2023-01-09T13:02:16Z</dcterms:created>
  <dcterms:modified xsi:type="dcterms:W3CDTF">2023-01-13T12:12:01Z</dcterms:modified>
</cp:coreProperties>
</file>